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3652" r:id="rId3"/>
    <p:sldMasterId id="2147514628" r:id="rId4"/>
    <p:sldMasterId id="2147514652" r:id="rId5"/>
    <p:sldMasterId id="2147514664" r:id="rId6"/>
    <p:sldMasterId id="2147514676" r:id="rId7"/>
  </p:sldMasterIdLst>
  <p:notesMasterIdLst>
    <p:notesMasterId r:id="rId23"/>
  </p:notesMasterIdLst>
  <p:sldIdLst>
    <p:sldId id="371" r:id="rId8"/>
    <p:sldId id="2113" r:id="rId9"/>
    <p:sldId id="2114" r:id="rId10"/>
    <p:sldId id="2125" r:id="rId11"/>
    <p:sldId id="2128" r:id="rId12"/>
    <p:sldId id="2129" r:id="rId13"/>
    <p:sldId id="2130" r:id="rId14"/>
    <p:sldId id="2093" r:id="rId15"/>
    <p:sldId id="856" r:id="rId16"/>
    <p:sldId id="1186" r:id="rId17"/>
    <p:sldId id="1915" r:id="rId18"/>
    <p:sldId id="1820" r:id="rId19"/>
    <p:sldId id="2029" r:id="rId20"/>
    <p:sldId id="1536" r:id="rId21"/>
    <p:sldId id="1725" r:id="rId22"/>
  </p:sldIdLst>
  <p:sldSz cx="12190413" cy="6859588"/>
  <p:notesSz cx="6858000" cy="994727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1441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15209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100567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81174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3606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0320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7043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3761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66"/>
    <a:srgbClr val="000000"/>
    <a:srgbClr val="EE8012"/>
    <a:srgbClr val="E5761B"/>
    <a:srgbClr val="FFFFFF"/>
    <a:srgbClr val="009A46"/>
    <a:srgbClr val="006C31"/>
    <a:srgbClr val="E1AE1F"/>
    <a:srgbClr val="F1973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972" autoAdjust="0"/>
    <p:restoredTop sz="99886" autoAdjust="0"/>
  </p:normalViewPr>
  <p:slideViewPr>
    <p:cSldViewPr>
      <p:cViewPr>
        <p:scale>
          <a:sx n="100" d="100"/>
          <a:sy n="100" d="100"/>
        </p:scale>
        <p:origin x="-1140" y="-37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4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69DDBF55-A17B-4D89-8287-6F4EB165CEA2}" type="datetimeFigureOut">
              <a:rPr lang="ru-RU"/>
              <a:pPr>
                <a:defRPr/>
              </a:pPr>
              <a:t>02.11.2022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30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007" tIns="46003" rIns="92007" bIns="46003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724400"/>
            <a:ext cx="5486400" cy="4476750"/>
          </a:xfrm>
          <a:prstGeom prst="rect">
            <a:avLst/>
          </a:prstGeom>
        </p:spPr>
        <p:txBody>
          <a:bodyPr vert="horz" lIns="92007" tIns="46003" rIns="92007" bIns="46003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8E4FFEBC-1683-4CC9-8478-FB6041DBD44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0232899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1441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5209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0567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1174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03907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84750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65520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46326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6125"/>
            <a:ext cx="6626225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9636" name="Номер слайда 3"/>
          <p:cNvSpPr txBox="1">
            <a:spLocks noGrp="1"/>
          </p:cNvSpPr>
          <p:nvPr/>
        </p:nvSpPr>
        <p:spPr bwMode="auto">
          <a:xfrm>
            <a:off x="3884613" y="9448800"/>
            <a:ext cx="297180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982" tIns="45989" rIns="91982" bIns="45989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297701B9-51AB-414B-A1F8-96415B6EB4C4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65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7066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9866F0BC-FE95-4579-92F6-9414EF256F78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56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37448707-F68D-47FA-95E7-1BB1F0BF40D2}" type="slidenum">
              <a:rPr lang="ru-RU" sz="1200">
                <a:solidFill>
                  <a:srgbClr val="000000"/>
                </a:solidFill>
              </a:rPr>
              <a:pPr eaLnBrk="1" hangingPunct="1"/>
              <a:t>3</a:t>
            </a:fld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7713"/>
            <a:ext cx="6626225" cy="372903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5604" name="Верхний колонтитул 3"/>
          <p:cNvSpPr>
            <a:spLocks noGrp="1"/>
          </p:cNvSpPr>
          <p:nvPr>
            <p:ph type="hdr" sz="quarter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endParaRPr lang="ru-RU" sz="1300" dirty="0" smtClean="0">
              <a:solidFill>
                <a:prstClr val="black"/>
              </a:solidFill>
            </a:endParaRPr>
          </a:p>
        </p:txBody>
      </p:sp>
      <p:sp>
        <p:nvSpPr>
          <p:cNvPr id="25605" name="Номер слайда 4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39667B4E-B4D3-4749-85C8-0E4F52AC187B}" type="slidenum">
              <a:rPr lang="ru-RU" sz="1300" smtClean="0">
                <a:solidFill>
                  <a:prstClr val="black"/>
                </a:solidFill>
              </a:rPr>
              <a:pPr>
                <a:defRPr/>
              </a:pPr>
              <a:t>4</a:t>
            </a:fld>
            <a:endParaRPr lang="ru-RU" sz="1300" smtClean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57200" y="1246188"/>
            <a:ext cx="5949950" cy="3348037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>
                <a:solidFill>
                  <a:prstClr val="black"/>
                </a:solidFill>
              </a:rPr>
              <a:pPr/>
              <a:t>5</a:t>
            </a:fld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125980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57200" y="1246188"/>
            <a:ext cx="5949950" cy="3348037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>
                <a:solidFill>
                  <a:prstClr val="black"/>
                </a:solidFill>
              </a:rPr>
              <a:pPr/>
              <a:t>6</a:t>
            </a:fld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125980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-2855913" y="2611438"/>
            <a:ext cx="12499976" cy="70342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37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16388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2670D9EC-4B13-4980-A9B1-F857A57A84A7}" type="slidenum">
              <a:rPr lang="ru-RU" altLang="ru-RU" sz="1300" smtClean="0">
                <a:solidFill>
                  <a:srgbClr val="000000"/>
                </a:solidFill>
              </a:rPr>
              <a:pPr>
                <a:defRPr/>
              </a:pPr>
              <a:t>7</a:t>
            </a:fld>
            <a:endParaRPr lang="ru-RU" altLang="ru-RU" sz="1300" smtClean="0">
              <a:solidFill>
                <a:srgbClr val="000000"/>
              </a:solidFill>
            </a:endParaRPr>
          </a:p>
        </p:txBody>
      </p:sp>
      <p:sp>
        <p:nvSpPr>
          <p:cNvPr id="16389" name="Верхний колонтитул 4"/>
          <p:cNvSpPr>
            <a:spLocks noGrp="1"/>
          </p:cNvSpPr>
          <p:nvPr>
            <p:ph type="hdr" sz="quarter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endParaRPr lang="ru-RU" altLang="ru-RU" sz="1300" dirty="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768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6D4651D-7B97-4647-A7D5-33B69322FE12}" type="slidenum">
              <a:rPr lang="ru-RU" sz="1200" smtClean="0">
                <a:solidFill>
                  <a:srgbClr val="000000"/>
                </a:solidFill>
              </a:rPr>
              <a:pPr eaLnBrk="1" hangingPunct="1"/>
              <a:t>12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768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6D4651D-7B97-4647-A7D5-33B69322FE12}" type="slidenum">
              <a:rPr lang="ru-RU" sz="1200" smtClean="0">
                <a:solidFill>
                  <a:srgbClr val="000000"/>
                </a:solidFill>
              </a:rPr>
              <a:pPr eaLnBrk="1" hangingPunct="1"/>
              <a:t>13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41" y="1371949"/>
            <a:ext cx="10467501" cy="1829222"/>
          </a:xfrm>
          <a:ln>
            <a:noFill/>
          </a:ln>
        </p:spPr>
        <p:txBody>
          <a:bodyPr tIns="0" rIns="2076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760"/>
          <a:lstStyle>
            <a:lvl1pPr marL="0" marR="53394" indent="0" algn="r">
              <a:buNone/>
              <a:defRPr>
                <a:solidFill>
                  <a:schemeClr val="tx1"/>
                </a:solidFill>
              </a:defRPr>
            </a:lvl1pPr>
            <a:lvl2pPr marL="533804" indent="0" algn="ctr">
              <a:buNone/>
            </a:lvl2pPr>
            <a:lvl3pPr marL="1067604" indent="0" algn="ctr">
              <a:buNone/>
            </a:lvl3pPr>
            <a:lvl4pPr marL="1601438" indent="0" algn="ctr">
              <a:buNone/>
            </a:lvl4pPr>
            <a:lvl5pPr marL="2135225" indent="0" algn="ctr">
              <a:buNone/>
            </a:lvl5pPr>
            <a:lvl6pPr marL="2669048" indent="0" algn="ctr">
              <a:buNone/>
            </a:lvl6pPr>
            <a:lvl7pPr marL="3202872" indent="0" algn="ctr">
              <a:buNone/>
            </a:lvl7pPr>
            <a:lvl8pPr marL="3736708" indent="0" algn="ctr">
              <a:buNone/>
            </a:lvl8pPr>
            <a:lvl9pPr marL="427047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11/2/2022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10905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329953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80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62" y="91480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4037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41" y="1371949"/>
            <a:ext cx="10467501" cy="1829222"/>
          </a:xfrm>
          <a:ln>
            <a:noFill/>
          </a:ln>
        </p:spPr>
        <p:txBody>
          <a:bodyPr tIns="0" rIns="20741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741"/>
          <a:lstStyle>
            <a:lvl1pPr marL="0" marR="53382" indent="0" algn="r">
              <a:buNone/>
              <a:defRPr>
                <a:solidFill>
                  <a:schemeClr val="tx1"/>
                </a:solidFill>
              </a:defRPr>
            </a:lvl1pPr>
            <a:lvl2pPr marL="533579" indent="0" algn="ctr">
              <a:buNone/>
            </a:lvl2pPr>
            <a:lvl3pPr marL="1067138" indent="0" algn="ctr">
              <a:buNone/>
            </a:lvl3pPr>
            <a:lvl4pPr marL="1600747" indent="0" algn="ctr">
              <a:buNone/>
            </a:lvl4pPr>
            <a:lvl5pPr marL="2134297" indent="0" algn="ctr">
              <a:buNone/>
            </a:lvl5pPr>
            <a:lvl6pPr marL="2667900" indent="0" algn="ctr">
              <a:buNone/>
            </a:lvl6pPr>
            <a:lvl7pPr marL="3201499" indent="0" algn="ctr">
              <a:buNone/>
            </a:lvl7pPr>
            <a:lvl8pPr marL="3735089" indent="0" algn="ctr">
              <a:buNone/>
            </a:lvl8pPr>
            <a:lvl9pPr marL="4268622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599879-921B-4FDB-BB20-917CF64DE7E4}" type="datetime1">
              <a:rPr lang="en-US"/>
              <a:pPr>
                <a:defRPr/>
              </a:pPr>
              <a:t>11/2/2022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8E34D7-A692-44AB-9BC6-C5C3EA8FB2C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951397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BFC5A7-DA62-4015-BB70-99C86295D62B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5BCC37-C6E2-4135-AD9B-2739D5526F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67160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7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7" y="2705328"/>
            <a:ext cx="10361851" cy="1510066"/>
          </a:xfrm>
        </p:spPr>
        <p:txBody>
          <a:bodyPr lIns="52101" rIns="52101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C9808C-4C58-4568-ACD1-6307753ABBD9}" type="datetime1">
              <a:rPr lang="en-US"/>
              <a:pPr>
                <a:defRPr/>
              </a:pPr>
              <a:t>11/2/2022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1F9A5-8198-4FB6-A1FD-CC4C0B778F2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80962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7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69761E-58D3-4BF4-80EB-449521B6785A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75638E-2AAE-4782-BA5E-3E6918E057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90924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01" tIns="0" rIns="52101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93" y="1860192"/>
            <a:ext cx="5388333" cy="654994"/>
          </a:xfrm>
        </p:spPr>
        <p:txBody>
          <a:bodyPr lIns="52101" tIns="0" rIns="52101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9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6A48EB-8E3D-4D5C-8997-6861EB1CAF8C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36F3FE-9B82-4A2A-8100-59AA9819FE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7005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85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841590-73F6-4F98-8E7C-3AF2AC9DA92B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5A9D18-C364-4E8C-B1EC-2B9FFEC229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403532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272CE8-5A60-4136-A8FC-2648C6FF87C6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83C5F2-E27E-40B8-BAD5-9C1FAEBAEE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85104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54" y="514532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54" y="1676820"/>
            <a:ext cx="3657123" cy="4573059"/>
          </a:xfrm>
        </p:spPr>
        <p:txBody>
          <a:bodyPr lIns="20741" rIns="20741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9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EC3CDE-3406-452E-8855-9F7958AE8EC5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0BDD9E-0EF1-4348-8B6F-513E327507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85632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93706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6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181" tIns="52101" rIns="104181" bIns="5210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7" y="5361018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181" tIns="52101" rIns="104181" bIns="5210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64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23"/>
            <a:ext cx="2950080" cy="1582985"/>
          </a:xfrm>
        </p:spPr>
        <p:txBody>
          <a:bodyPr lIns="52101" rIns="52101" bIns="52101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905" y="2829470"/>
            <a:ext cx="2946015" cy="2179826"/>
          </a:xfrm>
        </p:spPr>
        <p:txBody>
          <a:bodyPr lIns="72843" rIns="52101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19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04A6-6712-4A34-BCC7-1B76FDEF465D}" type="datetime1">
              <a:rPr lang="en-US"/>
              <a:pPr>
                <a:defRPr/>
              </a:pPr>
              <a:t>11/2/2022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D315E3-F7B9-43B1-AFAE-FB0E66DE723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12758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7A1361-F0F1-46B2-B7EC-2E459074F35D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AE1B99-E926-4A9C-87A6-929A54FBE79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878476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80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62" y="91480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5B923A-8C27-4DF6-B786-BEACC64BD8FB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16E645-A69D-45CA-9B0B-8F94916D6A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94396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41" y="1371949"/>
            <a:ext cx="10467501" cy="1829222"/>
          </a:xfrm>
          <a:ln>
            <a:noFill/>
          </a:ln>
        </p:spPr>
        <p:txBody>
          <a:bodyPr tIns="0" rIns="20996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90" y="3229283"/>
            <a:ext cx="10471565" cy="1753006"/>
          </a:xfrm>
        </p:spPr>
        <p:txBody>
          <a:bodyPr lIns="0" rIns="20996"/>
          <a:lstStyle>
            <a:lvl1pPr marL="0" marR="53538" indent="0" algn="r">
              <a:buNone/>
              <a:defRPr>
                <a:solidFill>
                  <a:schemeClr val="tx1"/>
                </a:solidFill>
              </a:defRPr>
            </a:lvl1pPr>
            <a:lvl2pPr marL="535230" indent="0" algn="ctr">
              <a:buNone/>
            </a:lvl2pPr>
            <a:lvl3pPr marL="1070461" indent="0" algn="ctr">
              <a:buNone/>
            </a:lvl3pPr>
            <a:lvl4pPr marL="1605710" indent="0" algn="ctr">
              <a:buNone/>
            </a:lvl4pPr>
            <a:lvl5pPr marL="2140929" indent="0" algn="ctr">
              <a:buNone/>
            </a:lvl5pPr>
            <a:lvl6pPr marL="2676173" indent="0" algn="ctr">
              <a:buNone/>
            </a:lvl6pPr>
            <a:lvl7pPr marL="3211418" indent="0" algn="ctr">
              <a:buNone/>
            </a:lvl7pPr>
            <a:lvl8pPr marL="3746644" indent="0" algn="ctr">
              <a:buNone/>
            </a:lvl8pPr>
            <a:lvl9pPr marL="4281818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3F1861-8394-4BB6-9EEF-18C8577867D6}" type="datetime1">
              <a:rPr lang="en-US"/>
              <a:pPr>
                <a:defRPr/>
              </a:pPr>
              <a:t>11/2/2022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C83799-A409-4D14-B398-0031EC9130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2697052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E31A8D-801C-481A-A0E7-ED0F9BCE230B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3ABDB7-9EEA-4D10-93DE-EC464C7327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67162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7" y="131707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7" y="2705304"/>
            <a:ext cx="10361851" cy="1510066"/>
          </a:xfrm>
        </p:spPr>
        <p:txBody>
          <a:bodyPr lIns="52660" rIns="5266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410551-2A62-467D-8A51-4D2C886F8A9D}" type="datetime1">
              <a:rPr lang="en-US"/>
              <a:pPr>
                <a:defRPr/>
              </a:pPr>
              <a:t>11/2/2022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CBB123B-85A6-4C44-AAB1-9B69EA044E3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146100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7" y="192058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93" y="192058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AD51E0-3F40-4CB4-B194-5BBC7EDED71E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9B974A-3438-4C44-BB91-AC2088423F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703051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67"/>
            <a:ext cx="5386216" cy="659503"/>
          </a:xfrm>
        </p:spPr>
        <p:txBody>
          <a:bodyPr lIns="52660" tIns="0" rIns="5266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13" y="1860192"/>
            <a:ext cx="5388333" cy="654994"/>
          </a:xfrm>
        </p:spPr>
        <p:txBody>
          <a:bodyPr lIns="52660" tIns="0" rIns="5266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1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E8B2B0-3A47-40C4-95BD-B8C5C5A8D72F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B01F6B-8EC5-44E3-AD47-28D6EF00D82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836115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36" y="704290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BDF82D-EFE1-48DF-99D3-CEB34E796A42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F72A56-F901-4CF8-BDAE-D0585AFD118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267141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3B93A5-97A4-4CA6-B895-73157AA9E260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FB902F-5189-4ADB-82C3-C74120D7DA2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358208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7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7" y="2705328"/>
            <a:ext cx="10361851" cy="1510066"/>
          </a:xfrm>
        </p:spPr>
        <p:txBody>
          <a:bodyPr lIns="52121" rIns="52121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11/2/2022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39751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54" y="514519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54" y="1676789"/>
            <a:ext cx="3657123" cy="4573059"/>
          </a:xfrm>
        </p:spPr>
        <p:txBody>
          <a:bodyPr lIns="20996" rIns="20996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9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E562337-5C69-4744-9B42-87CF716ECE80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E0A6E5-8F46-4DF9-ADD0-15F48A27CA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720083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6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303" tIns="52660" rIns="105303" bIns="526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7" y="5361018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303" tIns="52660" rIns="105303" bIns="526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03" tIns="52660" rIns="105303" bIns="526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64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03" tIns="52660" rIns="105303" bIns="526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03"/>
            <a:ext cx="2950080" cy="1582985"/>
          </a:xfrm>
        </p:spPr>
        <p:txBody>
          <a:bodyPr lIns="52660" rIns="52660" bIns="5266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807" y="2829470"/>
            <a:ext cx="2946015" cy="2179826"/>
          </a:xfrm>
        </p:spPr>
        <p:txBody>
          <a:bodyPr lIns="73644" rIns="5266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46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7DCDAE-D6B8-4B54-8574-0F2761AE61E3}" type="datetime1">
              <a:rPr lang="en-US"/>
              <a:pPr>
                <a:defRPr/>
              </a:pPr>
              <a:t>11/2/2022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3FF34D-17FB-4F35-8199-BD8AD6A068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94839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B0888-BB75-49A8-AD5A-0B88FA77CA02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D0F5FC-CB63-44DC-8CEC-F8A0609564E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767878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52" y="91472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81" y="91472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024285-5B69-4CE6-9C33-2A9C07EF2937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B6429D-4D18-46F7-A850-775669F0774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257545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37" y="1371949"/>
            <a:ext cx="10467501" cy="1829222"/>
          </a:xfrm>
          <a:ln>
            <a:noFill/>
          </a:ln>
        </p:spPr>
        <p:txBody>
          <a:bodyPr tIns="0" rIns="20771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78" y="3229283"/>
            <a:ext cx="10471565" cy="1753006"/>
          </a:xfrm>
        </p:spPr>
        <p:txBody>
          <a:bodyPr lIns="0" rIns="20771"/>
          <a:lstStyle>
            <a:lvl1pPr marL="0" marR="53404" indent="0" algn="r">
              <a:buNone/>
              <a:defRPr>
                <a:solidFill>
                  <a:schemeClr val="tx1"/>
                </a:solidFill>
              </a:defRPr>
            </a:lvl1pPr>
            <a:lvl2pPr marL="533905" indent="0" algn="ctr">
              <a:buNone/>
            </a:lvl2pPr>
            <a:lvl3pPr marL="1067807" indent="0" algn="ctr">
              <a:buNone/>
            </a:lvl3pPr>
            <a:lvl4pPr marL="1601740" indent="0" algn="ctr">
              <a:buNone/>
            </a:lvl4pPr>
            <a:lvl5pPr marL="2135628" indent="0" algn="ctr">
              <a:buNone/>
            </a:lvl5pPr>
            <a:lvl6pPr marL="2669552" indent="0" algn="ctr">
              <a:buNone/>
            </a:lvl6pPr>
            <a:lvl7pPr marL="3203477" indent="0" algn="ctr">
              <a:buNone/>
            </a:lvl7pPr>
            <a:lvl8pPr marL="3737412" indent="0" algn="ctr">
              <a:buNone/>
            </a:lvl8pPr>
            <a:lvl9pPr marL="427127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11/2/2022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830345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394189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7" y="1317093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7" y="2705328"/>
            <a:ext cx="10361851" cy="1510066"/>
          </a:xfrm>
        </p:spPr>
        <p:txBody>
          <a:bodyPr lIns="52149" rIns="52149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11/2/2022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39054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7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590886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49" tIns="0" rIns="52149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93" y="1860192"/>
            <a:ext cx="5388333" cy="654994"/>
          </a:xfrm>
        </p:spPr>
        <p:txBody>
          <a:bodyPr lIns="52149" tIns="0" rIns="52149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9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224412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83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016281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7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989699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14554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50" y="514532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50" y="1676820"/>
            <a:ext cx="3657123" cy="4573059"/>
          </a:xfrm>
        </p:spPr>
        <p:txBody>
          <a:bodyPr lIns="20771" rIns="20771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9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00483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0" y="1106496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88" tIns="52149" rIns="104288" bIns="5214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5" y="5361014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88" tIns="52149" rIns="104288" bIns="5214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60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23"/>
            <a:ext cx="2950080" cy="1582985"/>
          </a:xfrm>
        </p:spPr>
        <p:txBody>
          <a:bodyPr lIns="52149" rIns="52149" bIns="52149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901" y="2829470"/>
            <a:ext cx="2946015" cy="2179826"/>
          </a:xfrm>
        </p:spPr>
        <p:txBody>
          <a:bodyPr lIns="72909" rIns="52149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17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11/2/2022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6478865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78999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797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62" y="914797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790482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38" y="2130992"/>
            <a:ext cx="10361848" cy="14703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89" y="3887827"/>
            <a:ext cx="8533292" cy="175300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52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904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356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808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261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71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16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617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BDDF4BBF-57F6-401A-AFBE-05F9BFFB36A2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5D71B6C8-0868-4452-8C74-CA6CBAED8F9B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7651141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15CAA787-B576-42FB-901B-71FF670A9ECD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2FEA5BF5-A142-41C5-AF8B-1F8EAE8D42A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1027858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121" y="4408512"/>
            <a:ext cx="10361848" cy="1362389"/>
          </a:xfrm>
        </p:spPr>
        <p:txBody>
          <a:bodyPr anchor="t"/>
          <a:lstStyle>
            <a:lvl1pPr algn="l">
              <a:defRPr sz="31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121" y="2907467"/>
            <a:ext cx="10361848" cy="1500534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34526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6904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03569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380869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72610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20713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24165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761736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BDA15652-6E05-410A-A792-45ACD0E8CDED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AFD67D28-451A-4334-B6BE-525F52C1ADC7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9253809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899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412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39582DD6-D687-4D07-BE2F-FDD9CAF0B5D2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48F04A79-481C-4249-86B8-7D45E1A26AA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8468448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96" y="1535646"/>
            <a:ext cx="5386216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96" y="2175561"/>
            <a:ext cx="5386216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078" y="1535646"/>
            <a:ext cx="5388335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078" y="2175561"/>
            <a:ext cx="5388335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802E966D-6542-4CEB-B898-67389583926B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5812031F-2A5C-4423-87E5-0012D4FFB04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5025267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21" tIns="0" rIns="52121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93" y="1860192"/>
            <a:ext cx="5388333" cy="654994"/>
          </a:xfrm>
        </p:spPr>
        <p:txBody>
          <a:bodyPr lIns="52121" tIns="0" rIns="52121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9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06549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5BB1D482-D8DA-4B61-910A-13FEA2927478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7D867623-316D-4E89-BAB7-1D9D3DDB511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6086269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190D265C-A26E-444E-99B1-EE5B7345073E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4EE52C3E-0EF2-4856-B772-BBE5EE1CDA77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898533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966" y="273363"/>
            <a:ext cx="4010562" cy="1162317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544" y="273223"/>
            <a:ext cx="6814780" cy="5854467"/>
          </a:xfrm>
        </p:spPr>
        <p:txBody>
          <a:bodyPr/>
          <a:lstStyle>
            <a:lvl1pPr>
              <a:defRPr sz="2300"/>
            </a:lvl1pPr>
            <a:lvl2pPr>
              <a:defRPr sz="23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966" y="1436102"/>
            <a:ext cx="4010562" cy="4692149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C4371A76-5D30-4CA6-8EA4-A1600A653372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465584A7-1986-439A-ADE1-58EFD2AE3E6E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857579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96" y="4802572"/>
            <a:ext cx="7314248" cy="566868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96" y="613048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2300"/>
            </a:lvl1pPr>
            <a:lvl2pPr marL="345267" indent="0">
              <a:buNone/>
              <a:defRPr sz="2300"/>
            </a:lvl2pPr>
            <a:lvl3pPr marL="690426" indent="0">
              <a:buNone/>
              <a:defRPr sz="1900"/>
            </a:lvl3pPr>
            <a:lvl4pPr marL="1035697" indent="0">
              <a:buNone/>
              <a:defRPr sz="1900"/>
            </a:lvl4pPr>
            <a:lvl5pPr marL="1380869" indent="0">
              <a:buNone/>
              <a:defRPr sz="1900"/>
            </a:lvl5pPr>
            <a:lvl6pPr marL="1726107" indent="0">
              <a:buNone/>
              <a:defRPr sz="1900"/>
            </a:lvl6pPr>
            <a:lvl7pPr marL="2071300" indent="0">
              <a:buNone/>
              <a:defRPr sz="1900"/>
            </a:lvl7pPr>
            <a:lvl8pPr marL="2416575" indent="0">
              <a:buNone/>
              <a:defRPr sz="1900"/>
            </a:lvl8pPr>
            <a:lvl9pPr marL="2761736" indent="0">
              <a:buNone/>
              <a:defRPr sz="19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96" y="5368845"/>
            <a:ext cx="7314248" cy="805048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61195DD3-41C7-4BAE-9E44-AD9866C62FBC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C42C33CC-B425-471B-BDF8-8656461181F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4797399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D7C8E2FE-817A-4B99-844D-17A6DDDDB3EA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EDB94DBC-6726-4FD3-99B2-CFB813F9310B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5788338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530" y="275059"/>
            <a:ext cx="2742845" cy="585287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10132" y="275059"/>
            <a:ext cx="8025354" cy="585287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165BDE60-17FD-41A0-896C-1F8AF31810BF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D3E43EEC-6548-4E4E-A266-882261E037C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29471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38" y="2130990"/>
            <a:ext cx="10361848" cy="14703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89" y="3887825"/>
            <a:ext cx="8533292" cy="175300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52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904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356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808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261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71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16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617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048D57A-BDFE-45C0-92F1-CB5D613F7B89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2668FDD-8DBB-4525-B2DF-5DF63B7C7B2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0949707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50DA378-2B85-4ACE-B090-66D87E194322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691EDAFD-416E-4437-A5AE-E516D567A41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4927877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121" y="4408510"/>
            <a:ext cx="10361848" cy="1362389"/>
          </a:xfrm>
        </p:spPr>
        <p:txBody>
          <a:bodyPr anchor="t"/>
          <a:lstStyle>
            <a:lvl1pPr algn="l">
              <a:defRPr sz="31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121" y="2907465"/>
            <a:ext cx="10361848" cy="1500534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34526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6904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03569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380869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72610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20713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24165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761736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2E3ED13-8E4D-4758-B134-7C9CD5229D5C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4DB917C2-CBC9-48A3-84E3-A0F989EB5C9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4159766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897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408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60F2784-4EB8-4032-A101-BE99763FAE56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A7DEEF82-FBDF-4C13-9681-5734CFA1D75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603830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85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429164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96" y="1535646"/>
            <a:ext cx="5386216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96" y="2175559"/>
            <a:ext cx="5386216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074" y="1535646"/>
            <a:ext cx="5388335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074" y="2175559"/>
            <a:ext cx="5388335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D150DBB3-9183-4BDB-A538-014628B71707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CD6896FF-465B-4547-A168-DFB9E27B074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0499343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36A9E88-4255-4365-8C92-577237C9B684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37DBF9C-3D4C-4408-BE41-B35505E9BBAF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244522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B64A53A2-D152-4302-9337-A135E134729A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ADD8E21-F93D-4DF7-9BC5-317CF516C2E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477537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966" y="273363"/>
            <a:ext cx="4010562" cy="1162317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544" y="273223"/>
            <a:ext cx="6814780" cy="5854467"/>
          </a:xfrm>
        </p:spPr>
        <p:txBody>
          <a:bodyPr/>
          <a:lstStyle>
            <a:lvl1pPr>
              <a:defRPr sz="2300"/>
            </a:lvl1pPr>
            <a:lvl2pPr>
              <a:defRPr sz="23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966" y="1436100"/>
            <a:ext cx="4010562" cy="4692149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6FB49B7A-DF94-40B0-8E54-8300AFDC1D57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40E7C97B-D995-4290-BA20-CE6A97B0BB5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954174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96" y="4802572"/>
            <a:ext cx="7314248" cy="566868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96" y="613046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2300"/>
            </a:lvl1pPr>
            <a:lvl2pPr marL="345267" indent="0">
              <a:buNone/>
              <a:defRPr sz="2300"/>
            </a:lvl2pPr>
            <a:lvl3pPr marL="690426" indent="0">
              <a:buNone/>
              <a:defRPr sz="1900"/>
            </a:lvl3pPr>
            <a:lvl4pPr marL="1035697" indent="0">
              <a:buNone/>
              <a:defRPr sz="1900"/>
            </a:lvl4pPr>
            <a:lvl5pPr marL="1380869" indent="0">
              <a:buNone/>
              <a:defRPr sz="1900"/>
            </a:lvl5pPr>
            <a:lvl6pPr marL="1726107" indent="0">
              <a:buNone/>
              <a:defRPr sz="1900"/>
            </a:lvl6pPr>
            <a:lvl7pPr marL="2071300" indent="0">
              <a:buNone/>
              <a:defRPr sz="1900"/>
            </a:lvl7pPr>
            <a:lvl8pPr marL="2416575" indent="0">
              <a:buNone/>
              <a:defRPr sz="1900"/>
            </a:lvl8pPr>
            <a:lvl9pPr marL="2761736" indent="0">
              <a:buNone/>
              <a:defRPr sz="19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96" y="5368845"/>
            <a:ext cx="7314248" cy="805048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A67910C-E0A9-4176-8E5F-21A9BA8F08BA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265B440-20B6-4E81-BA78-877421D0C79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9877417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92AD7A3-504B-437B-BF3F-67E57D38EA6A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84A6180-99B6-4BEE-98D1-6AC0F056BCB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2429610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526" y="275059"/>
            <a:ext cx="2742845" cy="585287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10132" y="275059"/>
            <a:ext cx="8025354" cy="585287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C09FB08-6E3E-41A0-A1CB-D3C0FA68188D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E631022-6EE5-4F8C-903A-1363EBCCAD0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82069516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38" y="2130991"/>
            <a:ext cx="10361848" cy="14703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89" y="3887826"/>
            <a:ext cx="8533292" cy="175300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52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904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356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808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261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71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16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617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B48DD22B-A7E9-4506-A4FF-D24E99D6654C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D5C06BDD-2E9D-4E53-8CD7-21545A20B53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8672865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DD7E29C7-DD90-46CD-8DF4-A52750BC744A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A82F635C-0AE9-41F9-BB2E-F98CFE4CFFC2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8680632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121" y="4408510"/>
            <a:ext cx="10361848" cy="1362389"/>
          </a:xfrm>
        </p:spPr>
        <p:txBody>
          <a:bodyPr anchor="t"/>
          <a:lstStyle>
            <a:lvl1pPr algn="l">
              <a:defRPr sz="31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121" y="2907465"/>
            <a:ext cx="10361848" cy="1500534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34526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6904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03569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380869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72610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20713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24165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761736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66A8CAAE-3BBE-45C5-B159-B0620677AB31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43B34F48-FB79-482F-995D-0EA6E3A0F9C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867835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625651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899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409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7F0D434-E834-4C1B-A8CD-60DAAC1D5E8F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1DE87DE-B41E-41B5-AF9E-A8557215C7F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448975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96" y="1535646"/>
            <a:ext cx="5386216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96" y="2175559"/>
            <a:ext cx="5386216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075" y="1535646"/>
            <a:ext cx="5388335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075" y="2175559"/>
            <a:ext cx="5388335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A2D244BD-2685-4A59-82F4-0377AEF577FE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2C9F2996-506A-4CCE-B9E4-6DB4CA79B65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9620821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B3539221-A883-445C-8F0F-CC2E21B37F0D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FA34CBC1-003A-4CD0-B953-D5E0BDA260F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15336254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0DD7DAE-F4D2-40E2-B2F3-39EBCB8E8BB1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D8161B4A-B51D-4637-AFD8-E9FCE18C5F6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2681447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966" y="273364"/>
            <a:ext cx="4010562" cy="1162317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544" y="273224"/>
            <a:ext cx="6814780" cy="5854467"/>
          </a:xfrm>
        </p:spPr>
        <p:txBody>
          <a:bodyPr/>
          <a:lstStyle>
            <a:lvl1pPr>
              <a:defRPr sz="2300"/>
            </a:lvl1pPr>
            <a:lvl2pPr>
              <a:defRPr sz="23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966" y="1436101"/>
            <a:ext cx="4010562" cy="4692149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E933E653-062C-4D26-891B-3104871A85DC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E4DAA05C-41D8-4D0A-9467-C0C9B0B7036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1743348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97" y="4802573"/>
            <a:ext cx="7314248" cy="566868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97" y="613047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2300"/>
            </a:lvl1pPr>
            <a:lvl2pPr marL="345267" indent="0">
              <a:buNone/>
              <a:defRPr sz="2300"/>
            </a:lvl2pPr>
            <a:lvl3pPr marL="690426" indent="0">
              <a:buNone/>
              <a:defRPr sz="1900"/>
            </a:lvl3pPr>
            <a:lvl4pPr marL="1035697" indent="0">
              <a:buNone/>
              <a:defRPr sz="1900"/>
            </a:lvl4pPr>
            <a:lvl5pPr marL="1380869" indent="0">
              <a:buNone/>
              <a:defRPr sz="1900"/>
            </a:lvl5pPr>
            <a:lvl6pPr marL="1726107" indent="0">
              <a:buNone/>
              <a:defRPr sz="1900"/>
            </a:lvl6pPr>
            <a:lvl7pPr marL="2071300" indent="0">
              <a:buNone/>
              <a:defRPr sz="1900"/>
            </a:lvl7pPr>
            <a:lvl8pPr marL="2416575" indent="0">
              <a:buNone/>
              <a:defRPr sz="1900"/>
            </a:lvl8pPr>
            <a:lvl9pPr marL="2761736" indent="0">
              <a:buNone/>
              <a:defRPr sz="19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97" y="5368845"/>
            <a:ext cx="7314248" cy="805048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FDB22957-7EB7-4672-A8CF-545BB3121B71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7F854188-BF8E-41D7-92C2-BD8AB933ABF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8748961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7096E85-AD62-45AA-9450-0BE9B552721C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C478EC1-C606-4F9F-8703-0D282D2C3962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1947588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527" y="275059"/>
            <a:ext cx="2742845" cy="585287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10132" y="275059"/>
            <a:ext cx="8025354" cy="585287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2B64F2E8-EB8C-4751-82DA-8244E9023E27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2163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19AED16-AAD0-4136-96DC-38BCA45AC0B1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413395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54" y="514532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54" y="1676820"/>
            <a:ext cx="3657123" cy="4573059"/>
          </a:xfrm>
        </p:spPr>
        <p:txBody>
          <a:bodyPr lIns="20760" rIns="2076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9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762409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6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32" tIns="52121" rIns="104232" bIns="5212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7" y="5361018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32" tIns="52121" rIns="104232" bIns="5212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64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23"/>
            <a:ext cx="2950080" cy="1582985"/>
          </a:xfrm>
        </p:spPr>
        <p:txBody>
          <a:bodyPr lIns="52121" rIns="52121" bIns="52121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905" y="2829470"/>
            <a:ext cx="2946015" cy="2179826"/>
          </a:xfrm>
        </p:spPr>
        <p:txBody>
          <a:bodyPr lIns="72871" rIns="52121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19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11/2/2022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27098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39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35" y="70486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21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35" y="193517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232" tIns="52121" rIns="104232" bIns="5212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32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2" y="203218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07" r:id="rId1"/>
    <p:sldLayoutId id="2147514575" r:id="rId2"/>
    <p:sldLayoutId id="2147514608" r:id="rId3"/>
    <p:sldLayoutId id="2147514576" r:id="rId4"/>
    <p:sldLayoutId id="2147514577" r:id="rId5"/>
    <p:sldLayoutId id="2147514578" r:id="rId6"/>
    <p:sldLayoutId id="2147514579" r:id="rId7"/>
    <p:sldLayoutId id="2147514580" r:id="rId8"/>
    <p:sldLayoutId id="2147514609" r:id="rId9"/>
    <p:sldLayoutId id="2147514581" r:id="rId10"/>
    <p:sldLayoutId id="214751458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84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5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4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24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08" indent="-26800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356" indent="-23629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4452" indent="-23629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6378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6712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8480" indent="-24561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2004" indent="-21353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2291" indent="-213532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2599" indent="-21353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8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6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14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522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90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287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67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7047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39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35" y="70486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01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35" y="193517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181" tIns="52101" rIns="104181" bIns="5210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D1DD5F17-6283-472C-BF7F-FD3ABFEFA023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32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35E6076B-3850-446A-B4E1-01DAF993F91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82" y="203218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10" r:id="rId1"/>
    <p:sldLayoutId id="2147514583" r:id="rId2"/>
    <p:sldLayoutId id="2147514611" r:id="rId3"/>
    <p:sldLayoutId id="2147514584" r:id="rId4"/>
    <p:sldLayoutId id="2147514585" r:id="rId5"/>
    <p:sldLayoutId id="2147514586" r:id="rId6"/>
    <p:sldLayoutId id="2147514587" r:id="rId7"/>
    <p:sldLayoutId id="2147514588" r:id="rId8"/>
    <p:sldLayoutId id="2147514612" r:id="rId9"/>
    <p:sldLayoutId id="2147514589" r:id="rId10"/>
    <p:sldLayoutId id="214751459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84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5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4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24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08" indent="-26800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356" indent="-23629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1280" indent="-23629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3208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6712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7588" indent="-24550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1027" indent="-213448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1179" indent="-213448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1347" indent="-213448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5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1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074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42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79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149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508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686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03" tIns="52660" rIns="105303" bIns="526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39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03" tIns="52660" rIns="105303" bIns="526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09635" y="70486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66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35" y="193517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303" tIns="52660" rIns="105303" bIns="526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A964C6E-6B46-413F-9D6C-E0A0E56D19D1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32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EF984DD3-76C9-458E-AAC1-8679802F9F8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5382" y="203218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13" r:id="rId1"/>
    <p:sldLayoutId id="2147514591" r:id="rId2"/>
    <p:sldLayoutId id="2147514614" r:id="rId3"/>
    <p:sldLayoutId id="2147514592" r:id="rId4"/>
    <p:sldLayoutId id="2147514593" r:id="rId5"/>
    <p:sldLayoutId id="2147514594" r:id="rId6"/>
    <p:sldLayoutId id="2147514595" r:id="rId7"/>
    <p:sldLayoutId id="2147514596" r:id="rId8"/>
    <p:sldLayoutId id="2147514615" r:id="rId9"/>
    <p:sldLayoutId id="2147514597" r:id="rId10"/>
    <p:sldLayoutId id="2147514598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385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759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153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532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5937" indent="-27593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7280" indent="-24422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3963" indent="-24422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889" indent="-20140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6225" indent="-20140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3898" indent="-246249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7988" indent="-21410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9128" indent="-21410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0279" indent="-21410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2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046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57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092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617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14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664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18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43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7" y="704856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49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7" y="1935171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288" tIns="52149" rIns="104288" bIns="5214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11/2/2022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28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6" y="203214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36379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629" r:id="rId1"/>
    <p:sldLayoutId id="2147514630" r:id="rId2"/>
    <p:sldLayoutId id="2147514631" r:id="rId3"/>
    <p:sldLayoutId id="2147514632" r:id="rId4"/>
    <p:sldLayoutId id="2147514633" r:id="rId5"/>
    <p:sldLayoutId id="2147514634" r:id="rId6"/>
    <p:sldLayoutId id="2147514635" r:id="rId7"/>
    <p:sldLayoutId id="2147514636" r:id="rId8"/>
    <p:sldLayoutId id="2147514637" r:id="rId9"/>
    <p:sldLayoutId id="2147514638" r:id="rId10"/>
    <p:sldLayoutId id="2147514639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91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70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70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53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57" indent="-26805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488" indent="-23633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4645" indent="-23633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6632" indent="-19351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7028" indent="-19351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8864" indent="-245657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2428" indent="-21357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2775" indent="-213572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3143" indent="-21357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90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80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174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56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955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34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74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712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610551" y="274601"/>
            <a:ext cx="10969312" cy="1143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610551" y="1601151"/>
            <a:ext cx="10969312" cy="4526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10551" y="6358157"/>
            <a:ext cx="2842994" cy="364801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B246B67C-AC20-4C85-8054-6C25D92A6F34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230" y="6358157"/>
            <a:ext cx="3859954" cy="364801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ct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869" y="6358157"/>
            <a:ext cx="2842994" cy="364801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6ABC5F7B-EE54-425A-82C9-0699582F850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07127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653" r:id="rId1"/>
    <p:sldLayoutId id="2147514654" r:id="rId2"/>
    <p:sldLayoutId id="2147514655" r:id="rId3"/>
    <p:sldLayoutId id="2147514656" r:id="rId4"/>
    <p:sldLayoutId id="2147514657" r:id="rId5"/>
    <p:sldLayoutId id="2147514658" r:id="rId6"/>
    <p:sldLayoutId id="2147514659" r:id="rId7"/>
    <p:sldLayoutId id="2147514660" r:id="rId8"/>
    <p:sldLayoutId id="2147514661" r:id="rId9"/>
    <p:sldLayoutId id="2147514662" r:id="rId10"/>
    <p:sldLayoutId id="2147514663" r:id="rId11"/>
  </p:sldLayoutIdLst>
  <p:txStyles>
    <p:titleStyle>
      <a:lvl1pPr algn="ctr" defTabSz="688975" rtl="0" eaLnBrk="0" fontAlgn="base" hangingPunct="0">
        <a:spcBef>
          <a:spcPct val="0"/>
        </a:spcBef>
        <a:spcAft>
          <a:spcPct val="0"/>
        </a:spcAft>
        <a:defRPr sz="38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2pPr>
      <a:lvl3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3pPr>
      <a:lvl4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4pPr>
      <a:lvl5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5pPr>
      <a:lvl6pPr marL="298475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6pPr>
      <a:lvl7pPr marL="596949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7pPr>
      <a:lvl8pPr marL="895426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8pPr>
      <a:lvl9pPr marL="1193902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9pPr>
    </p:titleStyle>
    <p:bodyStyle>
      <a:lvl1pPr marL="257175" indent="-257175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60388" indent="-214313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62013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206500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0988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898692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243960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2589144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34367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4526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9042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3569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80869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2610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07130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416575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76173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Заголовок 1"/>
          <p:cNvSpPr>
            <a:spLocks noGrp="1"/>
          </p:cNvSpPr>
          <p:nvPr>
            <p:ph type="title"/>
          </p:nvPr>
        </p:nvSpPr>
        <p:spPr bwMode="auto">
          <a:xfrm>
            <a:off x="610271" y="274847"/>
            <a:ext cx="10970301" cy="1143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заголовка</a:t>
            </a:r>
          </a:p>
        </p:txBody>
      </p:sp>
      <p:sp>
        <p:nvSpPr>
          <p:cNvPr id="132099" name="Текст 2"/>
          <p:cNvSpPr>
            <a:spLocks noGrp="1"/>
          </p:cNvSpPr>
          <p:nvPr>
            <p:ph type="body" idx="1"/>
          </p:nvPr>
        </p:nvSpPr>
        <p:spPr bwMode="auto">
          <a:xfrm>
            <a:off x="610271" y="1601223"/>
            <a:ext cx="10970301" cy="4526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текста</a:t>
            </a:r>
          </a:p>
          <a:p>
            <a:pPr lvl="1"/>
            <a:r>
              <a:rPr lang="ru-RU" altLang="ru-RU"/>
              <a:t>Второй уровень</a:t>
            </a:r>
          </a:p>
          <a:p>
            <a:pPr lvl="2"/>
            <a:r>
              <a:rPr lang="ru-RU" altLang="ru-RU"/>
              <a:t>Третий уровень</a:t>
            </a:r>
          </a:p>
          <a:p>
            <a:pPr lvl="3"/>
            <a:r>
              <a:rPr lang="ru-RU" altLang="ru-RU"/>
              <a:t>Четвертый уровень</a:t>
            </a:r>
          </a:p>
          <a:p>
            <a:pPr lvl="4"/>
            <a:r>
              <a:rPr lang="ru-RU" alt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10393" y="6358221"/>
            <a:ext cx="2843359" cy="364802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442">
              <a:defRPr/>
            </a:pPr>
            <a:fld id="{ECEEAE8E-CE4D-41B5-934E-685B6FE82841}" type="datetimeFigureOut">
              <a:rPr lang="ru-RU" smtClean="0"/>
              <a:pPr defTabSz="599442">
                <a:defRPr/>
              </a:pPr>
              <a:t>02.11.2022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802" y="6358221"/>
            <a:ext cx="3859225" cy="364802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442"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7337" y="6358221"/>
            <a:ext cx="2843359" cy="364802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442">
              <a:defRPr/>
            </a:pPr>
            <a:fld id="{D287A2EB-76B1-4AEF-A97A-7EA8791343C2}" type="slidenum">
              <a:rPr lang="ru-RU" smtClean="0"/>
              <a:pPr defTabSz="599442"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33234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665" r:id="rId1"/>
    <p:sldLayoutId id="2147514666" r:id="rId2"/>
    <p:sldLayoutId id="2147514667" r:id="rId3"/>
    <p:sldLayoutId id="2147514668" r:id="rId4"/>
    <p:sldLayoutId id="2147514669" r:id="rId5"/>
    <p:sldLayoutId id="2147514670" r:id="rId6"/>
    <p:sldLayoutId id="2147514671" r:id="rId7"/>
    <p:sldLayoutId id="2147514672" r:id="rId8"/>
    <p:sldLayoutId id="2147514673" r:id="rId9"/>
    <p:sldLayoutId id="2147514674" r:id="rId10"/>
    <p:sldLayoutId id="2147514675" r:id="rId11"/>
  </p:sldLayoutIdLst>
  <p:txStyles>
    <p:titleStyle>
      <a:lvl1pPr algn="ctr" defTabSz="690194" rtl="0" eaLnBrk="0" fontAlgn="base" hangingPunct="0">
        <a:spcBef>
          <a:spcPct val="0"/>
        </a:spcBef>
        <a:spcAft>
          <a:spcPct val="0"/>
        </a:spcAft>
        <a:defRPr sz="38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90194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2pPr>
      <a:lvl3pPr algn="ctr" defTabSz="690194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3pPr>
      <a:lvl4pPr algn="ctr" defTabSz="690194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4pPr>
      <a:lvl5pPr algn="ctr" defTabSz="690194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5pPr>
      <a:lvl6pPr marL="298475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6pPr>
      <a:lvl7pPr marL="596949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7pPr>
      <a:lvl8pPr marL="895426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8pPr>
      <a:lvl9pPr marL="1193902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9pPr>
    </p:titleStyle>
    <p:bodyStyle>
      <a:lvl1pPr marL="258125" indent="-258125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60680" indent="-215587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62376" indent="-172068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207400" indent="-172068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2543" indent="-172068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898692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243960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2589144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34367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4526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9042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3569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80869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2610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07130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416575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76173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Заголовок 1"/>
          <p:cNvSpPr>
            <a:spLocks noGrp="1"/>
          </p:cNvSpPr>
          <p:nvPr>
            <p:ph type="title"/>
          </p:nvPr>
        </p:nvSpPr>
        <p:spPr bwMode="auto">
          <a:xfrm>
            <a:off x="611191" y="274641"/>
            <a:ext cx="10968037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3075" name="Текст 2"/>
          <p:cNvSpPr>
            <a:spLocks noGrp="1"/>
          </p:cNvSpPr>
          <p:nvPr>
            <p:ph type="body" idx="1"/>
          </p:nvPr>
        </p:nvSpPr>
        <p:spPr bwMode="auto">
          <a:xfrm>
            <a:off x="611191" y="1601788"/>
            <a:ext cx="10968037" cy="452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11191" y="6357941"/>
            <a:ext cx="2841625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95681BA6-F59D-4DD3-9490-6094383456A2}" type="datetimeFigureOut">
              <a:rPr lang="ru-RU"/>
              <a:pPr>
                <a:defRPr/>
              </a:pPr>
              <a:t>02.11.2022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603" y="6357941"/>
            <a:ext cx="3859213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ct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7603" y="6357941"/>
            <a:ext cx="2841625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EF4CB150-7B1F-4D4E-93E9-DF5B7EB5DC9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998092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677" r:id="rId1"/>
    <p:sldLayoutId id="2147514678" r:id="rId2"/>
    <p:sldLayoutId id="2147514679" r:id="rId3"/>
    <p:sldLayoutId id="2147514680" r:id="rId4"/>
    <p:sldLayoutId id="2147514681" r:id="rId5"/>
    <p:sldLayoutId id="2147514682" r:id="rId6"/>
    <p:sldLayoutId id="2147514683" r:id="rId7"/>
    <p:sldLayoutId id="2147514684" r:id="rId8"/>
    <p:sldLayoutId id="2147514685" r:id="rId9"/>
    <p:sldLayoutId id="2147514686" r:id="rId10"/>
    <p:sldLayoutId id="2147514687" r:id="rId11"/>
  </p:sldLayoutIdLst>
  <p:txStyles>
    <p:titleStyle>
      <a:lvl1pPr algn="ctr" defTabSz="688975" rtl="0" eaLnBrk="0" fontAlgn="base" hangingPunct="0">
        <a:spcBef>
          <a:spcPct val="0"/>
        </a:spcBef>
        <a:spcAft>
          <a:spcPct val="0"/>
        </a:spcAft>
        <a:defRPr sz="38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2pPr>
      <a:lvl3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3pPr>
      <a:lvl4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4pPr>
      <a:lvl5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5pPr>
      <a:lvl6pPr marL="298475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6pPr>
      <a:lvl7pPr marL="596949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7pPr>
      <a:lvl8pPr marL="895426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8pPr>
      <a:lvl9pPr marL="1193902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9pPr>
    </p:titleStyle>
    <p:bodyStyle>
      <a:lvl1pPr marL="257175" indent="-257175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60388" indent="-214313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62013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206500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0988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898692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243960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2589144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34367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4526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9042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3569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80869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2610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07130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416575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76173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0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8.png"/><Relationship Id="rId5" Type="http://schemas.microsoft.com/office/2007/relationships/hdphoto" Target="../media/hdphoto1.wdp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3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8.png"/><Relationship Id="rId5" Type="http://schemas.microsoft.com/office/2007/relationships/hdphoto" Target="../media/hdphoto1.wdp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15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8.png"/><Relationship Id="rId5" Type="http://schemas.microsoft.com/office/2007/relationships/hdphoto" Target="../media/hdphoto1.wdp"/><Relationship Id="rId4" Type="http://schemas.openxmlformats.org/officeDocument/2006/relationships/image" Target="../media/image10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171" indent="-285457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1802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523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239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1961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8686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5402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133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C1ADDEB-183A-4FDA-AABC-90D7298D75DC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54275" name="Прямоугольник 15"/>
          <p:cNvSpPr>
            <a:spLocks noChangeArrowheads="1"/>
          </p:cNvSpPr>
          <p:nvPr/>
        </p:nvSpPr>
        <p:spPr bwMode="auto">
          <a:xfrm>
            <a:off x="18" y="144467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6" name="Прямоугольник 16"/>
          <p:cNvSpPr>
            <a:spLocks noChangeArrowheads="1"/>
          </p:cNvSpPr>
          <p:nvPr/>
        </p:nvSpPr>
        <p:spPr bwMode="auto">
          <a:xfrm>
            <a:off x="18" y="285751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7" name="Прямоугольник 17"/>
          <p:cNvSpPr>
            <a:spLocks noChangeArrowheads="1"/>
          </p:cNvSpPr>
          <p:nvPr/>
        </p:nvSpPr>
        <p:spPr bwMode="auto">
          <a:xfrm>
            <a:off x="18" y="214342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8" name="Прямоугольник 18"/>
          <p:cNvSpPr>
            <a:spLocks noChangeArrowheads="1"/>
          </p:cNvSpPr>
          <p:nvPr/>
        </p:nvSpPr>
        <p:spPr bwMode="auto">
          <a:xfrm>
            <a:off x="18" y="6645293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9" name="Прямоугольник 19"/>
          <p:cNvSpPr>
            <a:spLocks noChangeArrowheads="1"/>
          </p:cNvSpPr>
          <p:nvPr/>
        </p:nvSpPr>
        <p:spPr bwMode="auto">
          <a:xfrm>
            <a:off x="18" y="6573871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80" name="Прямоугольник 20"/>
          <p:cNvSpPr>
            <a:spLocks noChangeArrowheads="1"/>
          </p:cNvSpPr>
          <p:nvPr/>
        </p:nvSpPr>
        <p:spPr bwMode="auto">
          <a:xfrm>
            <a:off x="18" y="6502405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56" y="2291426"/>
            <a:ext cx="12190413" cy="1291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111" tIns="52564" rIns="105111" bIns="52564">
            <a:spAutoFit/>
          </a:bodyPr>
          <a:lstStyle/>
          <a:p>
            <a:pPr algn="ctr" defTabSz="1075917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75917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3 ноября 2022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года</a:t>
            </a:r>
          </a:p>
          <a:p>
            <a:pPr algn="ctr" defTabSz="1075917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75917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518" y="383791"/>
            <a:ext cx="12171715" cy="7063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111" tIns="52564" rIns="105111" bIns="52564">
            <a:spAutoFit/>
          </a:bodyPr>
          <a:lstStyle/>
          <a:p>
            <a:pPr algn="ctr" defTabSz="1075917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75917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79" y="44965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Группа 101"/>
          <p:cNvGrpSpPr>
            <a:grpSpLocks/>
          </p:cNvGrpSpPr>
          <p:nvPr/>
        </p:nvGrpSpPr>
        <p:grpSpPr bwMode="auto">
          <a:xfrm>
            <a:off x="9861568" y="2393952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6563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ОТРАВЛЕНИЕМ УГАРНЫМ ГАЗОМ ЗА 2022 г.)</a:t>
            </a:r>
          </a:p>
        </p:txBody>
      </p:sp>
      <p:grpSp>
        <p:nvGrpSpPr>
          <p:cNvPr id="66564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6573" name="Группа 234"/>
          <p:cNvGrpSpPr>
            <a:grpSpLocks/>
          </p:cNvGrpSpPr>
          <p:nvPr/>
        </p:nvGrpSpPr>
        <p:grpSpPr bwMode="auto">
          <a:xfrm>
            <a:off x="9861565" y="5772158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6574" name="Прямоугольник 237"/>
          <p:cNvSpPr>
            <a:spLocks noChangeArrowheads="1"/>
          </p:cNvSpPr>
          <p:nvPr/>
        </p:nvSpPr>
        <p:spPr bwMode="auto">
          <a:xfrm>
            <a:off x="10210827" y="6045211"/>
            <a:ext cx="2132013" cy="5830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77" y="6222782"/>
            <a:ext cx="311489" cy="2799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6578" name="Прямоугольник 6"/>
          <p:cNvSpPr>
            <a:spLocks noChangeArrowheads="1"/>
          </p:cNvSpPr>
          <p:nvPr/>
        </p:nvSpPr>
        <p:spPr bwMode="auto">
          <a:xfrm>
            <a:off x="9904413" y="2516196"/>
            <a:ext cx="2214562" cy="3228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554" tIns="44287" rIns="88554" bIns="4428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grpSp>
        <p:nvGrpSpPr>
          <p:cNvPr id="66579" name="Группа 1"/>
          <p:cNvGrpSpPr>
            <a:grpSpLocks/>
          </p:cNvGrpSpPr>
          <p:nvPr/>
        </p:nvGrpSpPr>
        <p:grpSpPr bwMode="auto">
          <a:xfrm>
            <a:off x="360367" y="811215"/>
            <a:ext cx="9315450" cy="5884862"/>
            <a:chOff x="360364" y="811215"/>
            <a:chExt cx="9315450" cy="5884862"/>
          </a:xfrm>
        </p:grpSpPr>
        <p:pic>
          <p:nvPicPr>
            <p:cNvPr id="66583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364" y="811215"/>
              <a:ext cx="9315450" cy="5884862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127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44" name="Полилиния 243"/>
            <p:cNvSpPr/>
            <p:nvPr/>
          </p:nvSpPr>
          <p:spPr bwMode="auto">
            <a:xfrm>
              <a:off x="3463227" y="3748626"/>
              <a:ext cx="1295856" cy="112410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 bwMode="auto">
            <a:xfrm>
              <a:off x="6551189" y="2765812"/>
              <a:ext cx="1216297" cy="985053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 bwMode="auto">
            <a:xfrm>
              <a:off x="5373825" y="3116473"/>
              <a:ext cx="1348667" cy="121137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 bwMode="auto">
            <a:xfrm>
              <a:off x="7347271" y="1515738"/>
              <a:ext cx="1358670" cy="1319452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 bwMode="auto">
            <a:xfrm>
              <a:off x="983405" y="3479259"/>
              <a:ext cx="1253929" cy="688949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 bwMode="auto">
            <a:xfrm>
              <a:off x="4479271" y="1753429"/>
              <a:ext cx="1691060" cy="1011995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 bwMode="auto">
            <a:xfrm>
              <a:off x="6449849" y="2369114"/>
              <a:ext cx="1253907" cy="624723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 bwMode="auto">
            <a:xfrm>
              <a:off x="3982117" y="2510537"/>
              <a:ext cx="838946" cy="78479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 bwMode="auto">
            <a:xfrm>
              <a:off x="3396899" y="1498205"/>
              <a:ext cx="1044878" cy="1244802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 bwMode="auto">
            <a:xfrm>
              <a:off x="1470371" y="2429735"/>
              <a:ext cx="1455006" cy="111431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 bwMode="auto">
            <a:xfrm>
              <a:off x="5124514" y="4042583"/>
              <a:ext cx="984181" cy="839296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 bwMode="auto">
            <a:xfrm>
              <a:off x="8333144" y="2738271"/>
              <a:ext cx="1242656" cy="110506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 bwMode="auto">
            <a:xfrm>
              <a:off x="6215880" y="3531635"/>
              <a:ext cx="1030197" cy="97181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 bwMode="auto">
            <a:xfrm>
              <a:off x="4664462" y="4457467"/>
              <a:ext cx="993755" cy="863572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 bwMode="auto">
            <a:xfrm>
              <a:off x="4214197" y="2094591"/>
              <a:ext cx="888859" cy="92788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 bwMode="auto">
            <a:xfrm>
              <a:off x="2967868" y="1616605"/>
              <a:ext cx="685164" cy="763111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 bwMode="auto">
            <a:xfrm>
              <a:off x="2026593" y="2932359"/>
              <a:ext cx="819856" cy="101526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 bwMode="auto">
            <a:xfrm>
              <a:off x="3053815" y="2696739"/>
              <a:ext cx="1250790" cy="675715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 bwMode="auto">
            <a:xfrm>
              <a:off x="7375526" y="1490166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 bwMode="auto">
            <a:xfrm>
              <a:off x="4735514" y="2031502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 bwMode="auto">
            <a:xfrm>
              <a:off x="6469064" y="2484733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 bwMode="auto">
            <a:xfrm>
              <a:off x="3962401" y="2697459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 bwMode="auto">
            <a:xfrm>
              <a:off x="1544639" y="2558001"/>
              <a:ext cx="96361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 bwMode="auto">
            <a:xfrm>
              <a:off x="6510339" y="3705523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 bwMode="auto">
            <a:xfrm>
              <a:off x="4760914" y="4636832"/>
              <a:ext cx="7397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 bwMode="auto">
            <a:xfrm>
              <a:off x="3403601" y="2823681"/>
              <a:ext cx="7350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 bwMode="auto">
            <a:xfrm>
              <a:off x="4395294" y="3606687"/>
              <a:ext cx="1274083" cy="91132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 bwMode="auto">
            <a:xfrm>
              <a:off x="2340782" y="3531999"/>
              <a:ext cx="904402" cy="939450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 bwMode="auto">
            <a:xfrm>
              <a:off x="3679212" y="2993830"/>
              <a:ext cx="1462804" cy="89497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 bwMode="auto">
            <a:xfrm>
              <a:off x="4478339" y="3728781"/>
              <a:ext cx="8794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 bwMode="auto">
            <a:xfrm>
              <a:off x="3665539" y="3875397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" name="Прямоугольник 303"/>
            <p:cNvSpPr/>
            <p:nvPr/>
          </p:nvSpPr>
          <p:spPr bwMode="auto">
            <a:xfrm>
              <a:off x="3922714" y="3235625"/>
              <a:ext cx="127158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 bwMode="auto">
            <a:xfrm>
              <a:off x="7096837" y="3554536"/>
              <a:ext cx="780561" cy="1008850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 bwMode="auto">
            <a:xfrm>
              <a:off x="7051676" y="3861906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 bwMode="auto">
            <a:xfrm>
              <a:off x="5901021" y="2617326"/>
              <a:ext cx="1171308" cy="79617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 bwMode="auto">
            <a:xfrm>
              <a:off x="5978526" y="2696666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 bwMode="auto">
            <a:xfrm>
              <a:off x="4840803" y="2451557"/>
              <a:ext cx="1267882" cy="127172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 bwMode="auto">
            <a:xfrm>
              <a:off x="5194301" y="2973700"/>
              <a:ext cx="763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 bwMode="auto">
            <a:xfrm>
              <a:off x="5885274" y="4112540"/>
              <a:ext cx="1738720" cy="1073882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 bwMode="auto">
            <a:xfrm>
              <a:off x="6411914" y="4536820"/>
              <a:ext cx="100806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 bwMode="auto">
            <a:xfrm>
              <a:off x="7552412" y="4176193"/>
              <a:ext cx="1292764" cy="1079729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 bwMode="auto">
            <a:xfrm>
              <a:off x="7681914" y="4413789"/>
              <a:ext cx="8667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 bwMode="auto">
            <a:xfrm>
              <a:off x="5143501" y="4284164"/>
              <a:ext cx="10715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 bwMode="auto">
            <a:xfrm>
              <a:off x="2549722" y="4093292"/>
              <a:ext cx="1246038" cy="1381436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 bwMode="auto">
            <a:xfrm>
              <a:off x="7440650" y="2672413"/>
              <a:ext cx="1210067" cy="113701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 bwMode="auto">
            <a:xfrm>
              <a:off x="7773222" y="3553374"/>
              <a:ext cx="1247979" cy="845185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 bwMode="auto">
            <a:xfrm>
              <a:off x="8053600" y="4922930"/>
              <a:ext cx="770948" cy="662087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 bwMode="auto">
            <a:xfrm>
              <a:off x="425450" y="4772736"/>
              <a:ext cx="1128652" cy="825322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 bwMode="auto">
            <a:xfrm>
              <a:off x="2552244" y="1798012"/>
              <a:ext cx="1218261" cy="126335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 bwMode="auto">
            <a:xfrm>
              <a:off x="8542339" y="2849860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 bwMode="auto">
            <a:xfrm>
              <a:off x="7661276" y="3016545"/>
              <a:ext cx="8810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 bwMode="auto">
            <a:xfrm>
              <a:off x="8032751" y="3662661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 bwMode="auto">
            <a:xfrm>
              <a:off x="8177214" y="5090860"/>
              <a:ext cx="5207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 bwMode="auto">
            <a:xfrm>
              <a:off x="2941639" y="4371719"/>
              <a:ext cx="635000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 bwMode="auto">
            <a:xfrm>
              <a:off x="4220733" y="4821084"/>
              <a:ext cx="1315570" cy="1131003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 bwMode="auto">
            <a:xfrm rot="21340596">
              <a:off x="1710670" y="4301725"/>
              <a:ext cx="1045019" cy="109206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 bwMode="auto">
            <a:xfrm>
              <a:off x="3464739" y="4476414"/>
              <a:ext cx="890715" cy="1136299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 bwMode="auto">
            <a:xfrm>
              <a:off x="3532188" y="4545292"/>
              <a:ext cx="1169987" cy="36933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 bwMode="auto">
            <a:xfrm>
              <a:off x="5392704" y="4699448"/>
              <a:ext cx="1141373" cy="787435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 bwMode="auto">
            <a:xfrm>
              <a:off x="6269763" y="4933577"/>
              <a:ext cx="1339373" cy="997214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 bwMode="auto">
            <a:xfrm>
              <a:off x="7298231" y="4967627"/>
              <a:ext cx="906191" cy="106041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 bwMode="auto">
            <a:xfrm>
              <a:off x="7439026" y="5257305"/>
              <a:ext cx="7381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 bwMode="auto">
            <a:xfrm>
              <a:off x="7920608" y="5410863"/>
              <a:ext cx="789607" cy="1202682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 bwMode="auto">
            <a:xfrm>
              <a:off x="2471739" y="2218275"/>
              <a:ext cx="120808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 bwMode="auto">
            <a:xfrm rot="21436068">
              <a:off x="1459409" y="3713860"/>
              <a:ext cx="1096516" cy="719742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 bwMode="auto">
            <a:xfrm>
              <a:off x="1844676" y="3865857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 bwMode="auto">
            <a:xfrm>
              <a:off x="1117038" y="4163777"/>
              <a:ext cx="1085720" cy="1025790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 bwMode="auto">
            <a:xfrm>
              <a:off x="1227139" y="4345284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 bwMode="auto">
            <a:xfrm>
              <a:off x="2742360" y="3098751"/>
              <a:ext cx="1256606" cy="104765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 bwMode="auto">
            <a:xfrm>
              <a:off x="2984501" y="3395408"/>
              <a:ext cx="6350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 bwMode="auto">
            <a:xfrm>
              <a:off x="2550444" y="2738565"/>
              <a:ext cx="547632" cy="433341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 bwMode="auto">
            <a:xfrm>
              <a:off x="2640013" y="2581020"/>
              <a:ext cx="59372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 bwMode="auto">
            <a:xfrm>
              <a:off x="485776" y="4929484"/>
              <a:ext cx="126047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 bwMode="auto">
            <a:xfrm>
              <a:off x="3914977" y="1225753"/>
              <a:ext cx="906097" cy="89494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 bwMode="auto">
            <a:xfrm>
              <a:off x="4076701" y="1508421"/>
              <a:ext cx="6731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 bwMode="auto">
            <a:xfrm>
              <a:off x="5559425" y="4950917"/>
              <a:ext cx="8874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 bwMode="auto">
            <a:xfrm>
              <a:off x="5891214" y="3434076"/>
              <a:ext cx="109855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 bwMode="auto">
            <a:xfrm>
              <a:off x="2886077" y="1777000"/>
              <a:ext cx="7778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 bwMode="auto">
            <a:xfrm>
              <a:off x="619126" y="3557886"/>
              <a:ext cx="1381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 bwMode="auto">
            <a:xfrm>
              <a:off x="6746876" y="2825255"/>
              <a:ext cx="1479551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 bwMode="auto">
            <a:xfrm>
              <a:off x="2055814" y="3245388"/>
              <a:ext cx="1133475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 bwMode="auto">
            <a:xfrm>
              <a:off x="4512889" y="5548904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 bwMode="auto">
            <a:xfrm>
              <a:off x="6384926" y="5207536"/>
              <a:ext cx="1008063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 bwMode="auto">
            <a:xfrm>
              <a:off x="3603626" y="1933080"/>
              <a:ext cx="492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 bwMode="auto">
            <a:xfrm>
              <a:off x="2408240" y="4087315"/>
              <a:ext cx="12700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 bwMode="auto">
            <a:xfrm>
              <a:off x="2092326" y="4480223"/>
              <a:ext cx="625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 bwMode="auto">
            <a:xfrm>
              <a:off x="8145465" y="5848649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 bwMode="auto">
            <a:xfrm>
              <a:off x="4164014" y="2215948"/>
              <a:ext cx="8286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6760" name="Rectangle 58"/>
            <p:cNvSpPr>
              <a:spLocks noChangeArrowheads="1"/>
            </p:cNvSpPr>
            <p:nvPr/>
          </p:nvSpPr>
          <p:spPr bwMode="auto">
            <a:xfrm>
              <a:off x="1549013" y="908069"/>
              <a:ext cx="7410478" cy="632396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35549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зарегистрировано </a:t>
              </a:r>
              <a:endParaRPr lang="ru-RU" altLang="ru-RU" sz="1700" b="1" dirty="0">
                <a:solidFill>
                  <a:srgbClr val="000000"/>
                </a:solidFill>
              </a:endParaRPr>
            </a:p>
            <a:p>
              <a:pPr algn="ctr" defTabSz="1035549"/>
              <a:r>
                <a:rPr lang="ru-RU" altLang="ru-RU" sz="1700" b="1" dirty="0" smtClean="0">
                  <a:solidFill>
                    <a:srgbClr val="FF0000"/>
                  </a:solidFill>
                </a:rPr>
                <a:t>32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случая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отравления угарным газом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 bwMode="auto">
            <a:xfrm>
              <a:off x="2650020" y="2938442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 bwMode="auto">
            <a:xfrm>
              <a:off x="3076419" y="358009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Овал 116"/>
            <p:cNvSpPr>
              <a:spLocks noChangeAspect="1"/>
            </p:cNvSpPr>
            <p:nvPr/>
          </p:nvSpPr>
          <p:spPr bwMode="auto">
            <a:xfrm>
              <a:off x="6888956" y="4720779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18" name="Овал 117"/>
            <p:cNvSpPr>
              <a:spLocks noChangeAspect="1"/>
            </p:cNvSpPr>
            <p:nvPr/>
          </p:nvSpPr>
          <p:spPr bwMode="auto">
            <a:xfrm>
              <a:off x="3234800" y="2451537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9" name="Овал 118"/>
            <p:cNvSpPr>
              <a:spLocks noChangeAspect="1"/>
            </p:cNvSpPr>
            <p:nvPr/>
          </p:nvSpPr>
          <p:spPr bwMode="auto">
            <a:xfrm>
              <a:off x="1904207" y="293842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0" name="Овал 119"/>
            <p:cNvSpPr>
              <a:spLocks noChangeAspect="1"/>
            </p:cNvSpPr>
            <p:nvPr/>
          </p:nvSpPr>
          <p:spPr bwMode="auto">
            <a:xfrm>
              <a:off x="4904464" y="4902575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Овал 120"/>
            <p:cNvSpPr>
              <a:spLocks noChangeAspect="1"/>
            </p:cNvSpPr>
            <p:nvPr/>
          </p:nvSpPr>
          <p:spPr bwMode="auto">
            <a:xfrm>
              <a:off x="8198795" y="5263860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32" name="Овал 231"/>
          <p:cNvSpPr>
            <a:spLocks noChangeAspect="1"/>
          </p:cNvSpPr>
          <p:nvPr/>
        </p:nvSpPr>
        <p:spPr>
          <a:xfrm flipH="1">
            <a:off x="4746456" y="4003617"/>
            <a:ext cx="356600" cy="32045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7703756" y="462865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88" y="804867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7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 МАТЕРИАЛЫ </a:t>
            </a:r>
          </a:p>
          <a:p>
            <a:r>
              <a:rPr lang="ru-RU" altLang="ru-RU"/>
              <a:t>(ПОКАЗАТЕЛИ ОПАСНОСТЕЙ ОТНОСИТЕЛЬНО СТАТИСТИЧЕСКИХ ДАННЫХ </a:t>
            </a:r>
          </a:p>
          <a:p>
            <a:r>
              <a:rPr lang="ru-RU" altLang="ru-RU"/>
              <a:t>ПРОИСШЕСТВИЙ НА ВОДНЫХ ОБЪЕКТАХ ЗА 2022 г.)</a:t>
            </a:r>
          </a:p>
        </p:txBody>
      </p:sp>
      <p:grpSp>
        <p:nvGrpSpPr>
          <p:cNvPr id="62468" name="Группа 101"/>
          <p:cNvGrpSpPr>
            <a:grpSpLocks/>
          </p:cNvGrpSpPr>
          <p:nvPr/>
        </p:nvGrpSpPr>
        <p:grpSpPr bwMode="auto">
          <a:xfrm>
            <a:off x="9867918" y="789000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2477" name="Группа 234"/>
          <p:cNvGrpSpPr>
            <a:grpSpLocks/>
          </p:cNvGrpSpPr>
          <p:nvPr/>
        </p:nvGrpSpPr>
        <p:grpSpPr bwMode="auto">
          <a:xfrm>
            <a:off x="9867918" y="5772158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2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288592" y="6003938"/>
            <a:ext cx="1792287" cy="752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Общий показатель: погибло/дети(согласно статистических данных за 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316" y="6055737"/>
            <a:ext cx="375523" cy="33745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grpSp>
        <p:nvGrpSpPr>
          <p:cNvPr id="62482" name="Группа 1"/>
          <p:cNvGrpSpPr>
            <a:grpSpLocks/>
          </p:cNvGrpSpPr>
          <p:nvPr/>
        </p:nvGrpSpPr>
        <p:grpSpPr bwMode="auto">
          <a:xfrm>
            <a:off x="425471" y="1144623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632445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50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6" y="2401549"/>
              <a:ext cx="86102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50" y="3764551"/>
              <a:ext cx="72542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687940" y="3332473"/>
              <a:ext cx="118373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90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826262" y="2982156"/>
              <a:ext cx="7552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8" y="4778738"/>
              <a:ext cx="100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EE8012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9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275743" y="3487749"/>
              <a:ext cx="79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50" y="3573266"/>
              <a:ext cx="102915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6" y="2862888"/>
              <a:ext cx="121356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50" y="5573139"/>
              <a:ext cx="5518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4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178085" y="3842565"/>
              <a:ext cx="83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6" y="4977523"/>
              <a:ext cx="56949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9" y="4014352"/>
              <a:ext cx="74712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6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5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40" y="4989529"/>
              <a:ext cx="726783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60" y="3901827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613355" y="2815626"/>
              <a:ext cx="95864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62483" name="Rectangle 58"/>
          <p:cNvSpPr>
            <a:spLocks noChangeArrowheads="1"/>
          </p:cNvSpPr>
          <p:nvPr/>
        </p:nvSpPr>
        <p:spPr bwMode="auto">
          <a:xfrm>
            <a:off x="455626" y="896956"/>
            <a:ext cx="9067801" cy="36718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544" tIns="52277" rIns="104544" bIns="52277">
            <a:spAutoFit/>
          </a:bodyPr>
          <a:lstStyle/>
          <a:p>
            <a:pPr algn="ctr" defTabSz="1026038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водных объектах 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76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62484" name="Группа 101"/>
          <p:cNvGrpSpPr>
            <a:grpSpLocks/>
          </p:cNvGrpSpPr>
          <p:nvPr/>
        </p:nvGrpSpPr>
        <p:grpSpPr bwMode="auto">
          <a:xfrm>
            <a:off x="9867918" y="2446372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56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485" name="Прямоугольник 4"/>
          <p:cNvSpPr>
            <a:spLocks noChangeArrowheads="1"/>
          </p:cNvSpPr>
          <p:nvPr/>
        </p:nvSpPr>
        <p:spPr bwMode="auto">
          <a:xfrm>
            <a:off x="9932999" y="2784499"/>
            <a:ext cx="2038351" cy="11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23" tIns="34823" rIns="34823" bIns="34823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УВЕЛИЧИВАЕТСЯ ВЕРОЯТНОСТЬ ВОЗНИКНОВЕНИЯ ПРОИСШЕСТВИЙ НА ВОДНЫХ ОБЪЕКТАХ С ГИБЕЛЬЮ ЛЮДЕЙ.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16" y="2819591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16/2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6" y="363398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04200" y="28585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5/1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9" y="36296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899897" y="311567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6812766" y="469915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3700590" y="20202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6103989" y="28900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>
          <a:xfrm flipH="1">
            <a:off x="2187967" y="329869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6706629" y="540063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5333313" y="32116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 flipH="1">
            <a:off x="2209036" y="47767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 flipH="1">
            <a:off x="5866329" y="503181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8017577" y="326600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7004200" y="317119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4712918" y="39462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 bwMode="auto">
          <a:xfrm>
            <a:off x="6751644" y="3430909"/>
            <a:ext cx="11303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3216037" y="241113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4262854" y="34610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1599411" y="312500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5028409" y="500357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71207" y="53083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202" name="Прямоугольник 201"/>
          <p:cNvSpPr/>
          <p:nvPr/>
        </p:nvSpPr>
        <p:spPr bwMode="auto">
          <a:xfrm>
            <a:off x="4276739" y="1335410"/>
            <a:ext cx="66675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 flipH="1">
            <a:off x="8325989" y="52019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 flipH="1">
            <a:off x="2887501" y="45312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 flipH="1">
            <a:off x="3597271" y="291852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 flipH="1">
            <a:off x="7945013" y="480139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 flipH="1">
            <a:off x="6587326" y="392143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 flipH="1">
            <a:off x="3961617" y="416537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 flipH="1">
            <a:off x="7335414" y="407384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3" name="Овал 242"/>
          <p:cNvSpPr>
            <a:spLocks noChangeAspect="1"/>
          </p:cNvSpPr>
          <p:nvPr/>
        </p:nvSpPr>
        <p:spPr>
          <a:xfrm flipH="1">
            <a:off x="8173614" y="396319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>
          <a:xfrm flipH="1">
            <a:off x="1515289" y="37464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250" name="Овал 249"/>
          <p:cNvSpPr>
            <a:spLocks noChangeAspect="1"/>
          </p:cNvSpPr>
          <p:nvPr/>
        </p:nvSpPr>
        <p:spPr>
          <a:xfrm flipH="1">
            <a:off x="2700702" y="404364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Заголовок 1"/>
          <p:cNvSpPr txBox="1">
            <a:spLocks/>
          </p:cNvSpPr>
          <p:nvPr/>
        </p:nvSpPr>
        <p:spPr bwMode="auto">
          <a:xfrm>
            <a:off x="-11113" y="2"/>
            <a:ext cx="12201526" cy="59848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dirty="0"/>
              <a:t>ИНФОРМАЦИОННО-АНАЛИТИЧЕСКИЕ МАТЕРИАЛЫ </a:t>
            </a:r>
          </a:p>
          <a:p>
            <a:r>
              <a:rPr lang="ru-RU" dirty="0"/>
              <a:t>(ЧС, ПРОИСШЕСТВИЯ, СВЯЗАННЫЕ С ПОСАДКОЙ СУДОВ НА МЕЛЬ </a:t>
            </a:r>
            <a:r>
              <a:rPr lang="ru-RU"/>
              <a:t>ЗА 2021-2022 </a:t>
            </a:r>
            <a:r>
              <a:rPr lang="ru-RU" dirty="0"/>
              <a:t>г.)</a:t>
            </a:r>
          </a:p>
        </p:txBody>
      </p:sp>
      <p:sp>
        <p:nvSpPr>
          <p:cNvPr id="67587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6" tIns="38226" rIns="76446" bIns="3822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67588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717" y="6351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6" tIns="38226" rIns="76446" bIns="3822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875860" y="2820220"/>
            <a:ext cx="2243137" cy="1895475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9" tIns="44963" rIns="90009" bIns="44963" anchor="ctr"/>
          <a:lstStyle/>
          <a:p>
            <a:pPr algn="ctr">
              <a:defRPr/>
            </a:pPr>
            <a:r>
              <a:rPr lang="ru-RU" altLang="ru-RU" dirty="0">
                <a:solidFill>
                  <a:srgbClr val="000000"/>
                </a:solidFill>
              </a:rPr>
              <a:t>СУЩЕСТВУЕТ ВЕРОЯТНОСТЬ </a:t>
            </a:r>
            <a:r>
              <a:rPr lang="ru-RU" altLang="ru-RU" dirty="0" smtClean="0">
                <a:solidFill>
                  <a:srgbClr val="000000"/>
                </a:solidFill>
              </a:rPr>
              <a:t>ВОЗНИКНОВЕНИЯ АВАРИЙ, СВЯЗАННЫХ С ЭКСПЛУАТАЦИЕЙ МАЛОМЕРНЫХ СУДОВ, ГРУЗОВЫХ И </a:t>
            </a:r>
            <a:r>
              <a:rPr lang="ru-RU" altLang="ru-RU" dirty="0">
                <a:solidFill>
                  <a:srgbClr val="000000"/>
                </a:solidFill>
              </a:rPr>
              <a:t>ПАССАЖИРСКИХ СУДОВ, </a:t>
            </a:r>
            <a:endParaRPr lang="ru-RU" altLang="ru-RU" dirty="0" smtClean="0">
              <a:solidFill>
                <a:srgbClr val="000000"/>
              </a:solidFill>
            </a:endParaRPr>
          </a:p>
          <a:p>
            <a:pPr algn="ctr">
              <a:defRPr/>
            </a:pPr>
            <a:r>
              <a:rPr lang="ru-RU" altLang="ru-RU" dirty="0" smtClean="0">
                <a:solidFill>
                  <a:srgbClr val="000000"/>
                </a:solidFill>
              </a:rPr>
              <a:t>А ТАК ЖЕ ПОСАДКА СУДОВ НА МЕЛЬ.  </a:t>
            </a:r>
            <a:endParaRPr lang="ru-RU" altLang="ru-RU" dirty="0">
              <a:solidFill>
                <a:srgbClr val="000000"/>
              </a:solidFill>
            </a:endParaRPr>
          </a:p>
        </p:txBody>
      </p:sp>
      <p:pic>
        <p:nvPicPr>
          <p:cNvPr id="675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747" y="839817"/>
            <a:ext cx="9509125" cy="5894387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6" name="Полилиния 125"/>
          <p:cNvSpPr/>
          <p:nvPr/>
        </p:nvSpPr>
        <p:spPr>
          <a:xfrm>
            <a:off x="6421797" y="2751624"/>
            <a:ext cx="1243787" cy="1024034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7" name="Полилиния 126"/>
          <p:cNvSpPr/>
          <p:nvPr/>
        </p:nvSpPr>
        <p:spPr>
          <a:xfrm>
            <a:off x="5217717" y="3094132"/>
            <a:ext cx="1379148" cy="1259316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8" name="Полилиния 127"/>
          <p:cNvSpPr/>
          <p:nvPr/>
        </p:nvSpPr>
        <p:spPr>
          <a:xfrm>
            <a:off x="3794681" y="2502106"/>
            <a:ext cx="857907" cy="815853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3" name="Полилиния 132"/>
          <p:cNvSpPr/>
          <p:nvPr/>
        </p:nvSpPr>
        <p:spPr>
          <a:xfrm>
            <a:off x="3186745" y="1513141"/>
            <a:ext cx="1068493" cy="1294064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4" name="Полилиния 133"/>
          <p:cNvSpPr/>
          <p:nvPr/>
        </p:nvSpPr>
        <p:spPr>
          <a:xfrm>
            <a:off x="4941006" y="3986141"/>
            <a:ext cx="1028363" cy="88625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5" name="Полилиния 134"/>
          <p:cNvSpPr/>
          <p:nvPr/>
        </p:nvSpPr>
        <p:spPr>
          <a:xfrm>
            <a:off x="6078913" y="3499745"/>
            <a:ext cx="1053479" cy="1033198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7" name="Полилиния 136"/>
          <p:cNvSpPr/>
          <p:nvPr/>
        </p:nvSpPr>
        <p:spPr>
          <a:xfrm>
            <a:off x="4492507" y="4382613"/>
            <a:ext cx="1039069" cy="942263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95" name="Полилиния 194"/>
          <p:cNvSpPr/>
          <p:nvPr/>
        </p:nvSpPr>
        <p:spPr>
          <a:xfrm>
            <a:off x="4032088" y="2095764"/>
            <a:ext cx="908947" cy="96460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15" name="Полилиния 214"/>
          <p:cNvSpPr/>
          <p:nvPr/>
        </p:nvSpPr>
        <p:spPr>
          <a:xfrm>
            <a:off x="2757565" y="1628831"/>
            <a:ext cx="700649" cy="79330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26" name="Полилиния 225"/>
          <p:cNvSpPr/>
          <p:nvPr/>
        </p:nvSpPr>
        <p:spPr>
          <a:xfrm>
            <a:off x="1794938" y="2914256"/>
            <a:ext cx="838387" cy="1055438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0" name="Полилиния 229"/>
          <p:cNvSpPr/>
          <p:nvPr/>
        </p:nvSpPr>
        <p:spPr>
          <a:xfrm>
            <a:off x="2878309" y="2684118"/>
            <a:ext cx="1279059" cy="70245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3" name="Прямоугольник 232"/>
          <p:cNvSpPr/>
          <p:nvPr/>
        </p:nvSpPr>
        <p:spPr>
          <a:xfrm>
            <a:off x="3773515" y="2668176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Тюлячи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6346842" y="3681008"/>
            <a:ext cx="663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Заинск</a:t>
            </a:r>
          </a:p>
        </p:txBody>
      </p:sp>
      <p:sp>
        <p:nvSpPr>
          <p:cNvPr id="235" name="Полилиния 234"/>
          <p:cNvSpPr/>
          <p:nvPr/>
        </p:nvSpPr>
        <p:spPr>
          <a:xfrm>
            <a:off x="4217141" y="3573103"/>
            <a:ext cx="1302878" cy="947382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6" name="Полилиния 235"/>
          <p:cNvSpPr/>
          <p:nvPr/>
        </p:nvSpPr>
        <p:spPr>
          <a:xfrm>
            <a:off x="3264027" y="3711879"/>
            <a:ext cx="1325142" cy="1168591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7" name="Полилиния 236"/>
          <p:cNvSpPr/>
          <p:nvPr/>
        </p:nvSpPr>
        <p:spPr>
          <a:xfrm>
            <a:off x="2116226" y="3500158"/>
            <a:ext cx="924844" cy="976626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8" name="Полилиния 237"/>
          <p:cNvSpPr/>
          <p:nvPr/>
        </p:nvSpPr>
        <p:spPr>
          <a:xfrm>
            <a:off x="3485011" y="2974494"/>
            <a:ext cx="1495865" cy="930387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9" name="Прямоугольник 238"/>
          <p:cNvSpPr/>
          <p:nvPr/>
        </p:nvSpPr>
        <p:spPr>
          <a:xfrm>
            <a:off x="4632330" y="3746870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Чистополь</a:t>
            </a:r>
          </a:p>
        </p:txBody>
      </p:sp>
      <p:sp>
        <p:nvSpPr>
          <p:cNvPr id="240" name="Прямоугольник 239"/>
          <p:cNvSpPr/>
          <p:nvPr/>
        </p:nvSpPr>
        <p:spPr>
          <a:xfrm>
            <a:off x="3585884" y="3300185"/>
            <a:ext cx="12827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Рыбная Слобода</a:t>
            </a:r>
          </a:p>
        </p:txBody>
      </p:sp>
      <p:sp>
        <p:nvSpPr>
          <p:cNvPr id="241" name="Полилиния 240"/>
          <p:cNvSpPr/>
          <p:nvPr/>
        </p:nvSpPr>
        <p:spPr>
          <a:xfrm>
            <a:off x="6979843" y="3522222"/>
            <a:ext cx="798201" cy="1048772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2" name="Полилиния 241"/>
          <p:cNvSpPr/>
          <p:nvPr/>
        </p:nvSpPr>
        <p:spPr>
          <a:xfrm>
            <a:off x="5740780" y="4067395"/>
            <a:ext cx="1778017" cy="111637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3" name="Прямоугольник 242"/>
          <p:cNvSpPr/>
          <p:nvPr/>
        </p:nvSpPr>
        <p:spPr>
          <a:xfrm>
            <a:off x="4724419" y="4210432"/>
            <a:ext cx="12858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Новошешминск</a:t>
            </a:r>
          </a:p>
        </p:txBody>
      </p:sp>
      <p:sp>
        <p:nvSpPr>
          <p:cNvPr id="244" name="Полилиния 243"/>
          <p:cNvSpPr/>
          <p:nvPr/>
        </p:nvSpPr>
        <p:spPr>
          <a:xfrm>
            <a:off x="7331322" y="2660358"/>
            <a:ext cx="1237416" cy="1182010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5" name="Полилиния 244"/>
          <p:cNvSpPr/>
          <p:nvPr/>
        </p:nvSpPr>
        <p:spPr>
          <a:xfrm>
            <a:off x="7958156" y="4859149"/>
            <a:ext cx="788371" cy="688286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2332463" y="1806125"/>
            <a:ext cx="1245795" cy="1313353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4032082" y="4747027"/>
            <a:ext cx="1423141" cy="1206911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3265561" y="4382564"/>
            <a:ext cx="910848" cy="1286020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9" name="Полилиния 248"/>
          <p:cNvSpPr/>
          <p:nvPr/>
        </p:nvSpPr>
        <p:spPr>
          <a:xfrm>
            <a:off x="5237141" y="4592018"/>
            <a:ext cx="1167169" cy="94080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2330596" y="2724984"/>
            <a:ext cx="560008" cy="450487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716" tIns="45364" rIns="90716" bIns="45364" anchor="ctr"/>
          <a:lstStyle/>
          <a:p>
            <a:pPr algn="ctr"/>
            <a:endParaRPr lang="ru-RU" sz="13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5348288" y="4853373"/>
            <a:ext cx="9080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Черемшан</a:t>
            </a:r>
          </a:p>
        </p:txBody>
      </p:sp>
      <p:sp>
        <p:nvSpPr>
          <p:cNvPr id="252" name="Прямоугольник 251"/>
          <p:cNvSpPr/>
          <p:nvPr/>
        </p:nvSpPr>
        <p:spPr>
          <a:xfrm>
            <a:off x="6315107" y="4396968"/>
            <a:ext cx="1027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Альметьевск</a:t>
            </a:r>
          </a:p>
        </p:txBody>
      </p:sp>
      <p:sp>
        <p:nvSpPr>
          <p:cNvPr id="253" name="Прямоугольник 252"/>
          <p:cNvSpPr/>
          <p:nvPr/>
        </p:nvSpPr>
        <p:spPr>
          <a:xfrm>
            <a:off x="4469324" y="5631165"/>
            <a:ext cx="7985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Нурлат</a:t>
            </a:r>
          </a:p>
        </p:txBody>
      </p:sp>
      <p:sp>
        <p:nvSpPr>
          <p:cNvPr id="254" name="Прямоугольник 253"/>
          <p:cNvSpPr/>
          <p:nvPr/>
        </p:nvSpPr>
        <p:spPr>
          <a:xfrm>
            <a:off x="4498994" y="4516823"/>
            <a:ext cx="900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Аксубаево</a:t>
            </a:r>
          </a:p>
        </p:txBody>
      </p:sp>
      <p:sp>
        <p:nvSpPr>
          <p:cNvPr id="255" name="Полилиния 254"/>
          <p:cNvSpPr/>
          <p:nvPr/>
        </p:nvSpPr>
        <p:spPr>
          <a:xfrm>
            <a:off x="7293637" y="1540372"/>
            <a:ext cx="1334064" cy="1361108"/>
          </a:xfrm>
          <a:custGeom>
            <a:avLst/>
            <a:gdLst>
              <a:gd name="connsiteX0" fmla="*/ 304800 w 1691640"/>
              <a:gd name="connsiteY0" fmla="*/ 1592580 h 1836420"/>
              <a:gd name="connsiteX1" fmla="*/ 525780 w 1691640"/>
              <a:gd name="connsiteY1" fmla="*/ 1653540 h 1836420"/>
              <a:gd name="connsiteX2" fmla="*/ 685800 w 1691640"/>
              <a:gd name="connsiteY2" fmla="*/ 1699260 h 1836420"/>
              <a:gd name="connsiteX3" fmla="*/ 800100 w 1691640"/>
              <a:gd name="connsiteY3" fmla="*/ 1760220 h 1836420"/>
              <a:gd name="connsiteX4" fmla="*/ 914400 w 1691640"/>
              <a:gd name="connsiteY4" fmla="*/ 1783080 h 1836420"/>
              <a:gd name="connsiteX5" fmla="*/ 1051560 w 1691640"/>
              <a:gd name="connsiteY5" fmla="*/ 1836420 h 1836420"/>
              <a:gd name="connsiteX6" fmla="*/ 1051560 w 1691640"/>
              <a:gd name="connsiteY6" fmla="*/ 1836420 h 1836420"/>
              <a:gd name="connsiteX7" fmla="*/ 1165860 w 1691640"/>
              <a:gd name="connsiteY7" fmla="*/ 1752600 h 1836420"/>
              <a:gd name="connsiteX8" fmla="*/ 1219200 w 1691640"/>
              <a:gd name="connsiteY8" fmla="*/ 1699260 h 1836420"/>
              <a:gd name="connsiteX9" fmla="*/ 1333500 w 1691640"/>
              <a:gd name="connsiteY9" fmla="*/ 1623060 h 1836420"/>
              <a:gd name="connsiteX10" fmla="*/ 1394460 w 1691640"/>
              <a:gd name="connsiteY10" fmla="*/ 1554480 h 1836420"/>
              <a:gd name="connsiteX11" fmla="*/ 1440180 w 1691640"/>
              <a:gd name="connsiteY11" fmla="*/ 1531620 h 1836420"/>
              <a:gd name="connsiteX12" fmla="*/ 1440180 w 1691640"/>
              <a:gd name="connsiteY12" fmla="*/ 1531620 h 1836420"/>
              <a:gd name="connsiteX13" fmla="*/ 1455420 w 1691640"/>
              <a:gd name="connsiteY13" fmla="*/ 1463040 h 1836420"/>
              <a:gd name="connsiteX14" fmla="*/ 1524000 w 1691640"/>
              <a:gd name="connsiteY14" fmla="*/ 1280160 h 1836420"/>
              <a:gd name="connsiteX15" fmla="*/ 1554480 w 1691640"/>
              <a:gd name="connsiteY15" fmla="*/ 1203960 h 1836420"/>
              <a:gd name="connsiteX16" fmla="*/ 1607820 w 1691640"/>
              <a:gd name="connsiteY16" fmla="*/ 1249680 h 1836420"/>
              <a:gd name="connsiteX17" fmla="*/ 1668780 w 1691640"/>
              <a:gd name="connsiteY17" fmla="*/ 1257300 h 1836420"/>
              <a:gd name="connsiteX18" fmla="*/ 1668780 w 1691640"/>
              <a:gd name="connsiteY18" fmla="*/ 1257300 h 1836420"/>
              <a:gd name="connsiteX19" fmla="*/ 1691640 w 1691640"/>
              <a:gd name="connsiteY19" fmla="*/ 876300 h 1836420"/>
              <a:gd name="connsiteX20" fmla="*/ 1691640 w 1691640"/>
              <a:gd name="connsiteY20" fmla="*/ 876300 h 1836420"/>
              <a:gd name="connsiteX21" fmla="*/ 1584960 w 1691640"/>
              <a:gd name="connsiteY21" fmla="*/ 868680 h 1836420"/>
              <a:gd name="connsiteX22" fmla="*/ 1531620 w 1691640"/>
              <a:gd name="connsiteY22" fmla="*/ 876300 h 1836420"/>
              <a:gd name="connsiteX23" fmla="*/ 1470660 w 1691640"/>
              <a:gd name="connsiteY23" fmla="*/ 838200 h 1836420"/>
              <a:gd name="connsiteX24" fmla="*/ 1402080 w 1691640"/>
              <a:gd name="connsiteY24" fmla="*/ 792480 h 1836420"/>
              <a:gd name="connsiteX25" fmla="*/ 1295400 w 1691640"/>
              <a:gd name="connsiteY25" fmla="*/ 807720 h 1836420"/>
              <a:gd name="connsiteX26" fmla="*/ 1203960 w 1691640"/>
              <a:gd name="connsiteY26" fmla="*/ 845820 h 1836420"/>
              <a:gd name="connsiteX27" fmla="*/ 1203960 w 1691640"/>
              <a:gd name="connsiteY27" fmla="*/ 845820 h 1836420"/>
              <a:gd name="connsiteX28" fmla="*/ 1295400 w 1691640"/>
              <a:gd name="connsiteY28" fmla="*/ 1066800 h 1836420"/>
              <a:gd name="connsiteX29" fmla="*/ 1341120 w 1691640"/>
              <a:gd name="connsiteY29" fmla="*/ 1203960 h 1836420"/>
              <a:gd name="connsiteX30" fmla="*/ 1318260 w 1691640"/>
              <a:gd name="connsiteY30" fmla="*/ 1264920 h 1836420"/>
              <a:gd name="connsiteX31" fmla="*/ 1348740 w 1691640"/>
              <a:gd name="connsiteY31" fmla="*/ 1325880 h 1836420"/>
              <a:gd name="connsiteX32" fmla="*/ 1295400 w 1691640"/>
              <a:gd name="connsiteY32" fmla="*/ 1409700 h 1836420"/>
              <a:gd name="connsiteX33" fmla="*/ 1203960 w 1691640"/>
              <a:gd name="connsiteY33" fmla="*/ 1379220 h 1836420"/>
              <a:gd name="connsiteX34" fmla="*/ 1203960 w 1691640"/>
              <a:gd name="connsiteY34" fmla="*/ 1287780 h 1836420"/>
              <a:gd name="connsiteX35" fmla="*/ 1165860 w 1691640"/>
              <a:gd name="connsiteY35" fmla="*/ 1280160 h 1836420"/>
              <a:gd name="connsiteX36" fmla="*/ 1165860 w 1691640"/>
              <a:gd name="connsiteY36" fmla="*/ 1280160 h 1836420"/>
              <a:gd name="connsiteX37" fmla="*/ 1059180 w 1691640"/>
              <a:gd name="connsiteY37" fmla="*/ 1280160 h 1836420"/>
              <a:gd name="connsiteX38" fmla="*/ 1059180 w 1691640"/>
              <a:gd name="connsiteY38" fmla="*/ 1219200 h 1836420"/>
              <a:gd name="connsiteX39" fmla="*/ 1013460 w 1691640"/>
              <a:gd name="connsiteY39" fmla="*/ 1165860 h 1836420"/>
              <a:gd name="connsiteX40" fmla="*/ 990600 w 1691640"/>
              <a:gd name="connsiteY40" fmla="*/ 1150620 h 1836420"/>
              <a:gd name="connsiteX41" fmla="*/ 952500 w 1691640"/>
              <a:gd name="connsiteY41" fmla="*/ 1165860 h 1836420"/>
              <a:gd name="connsiteX42" fmla="*/ 944880 w 1691640"/>
              <a:gd name="connsiteY42" fmla="*/ 1188720 h 1836420"/>
              <a:gd name="connsiteX43" fmla="*/ 960120 w 1691640"/>
              <a:gd name="connsiteY43" fmla="*/ 1234440 h 1836420"/>
              <a:gd name="connsiteX44" fmla="*/ 929640 w 1691640"/>
              <a:gd name="connsiteY44" fmla="*/ 1234440 h 1836420"/>
              <a:gd name="connsiteX45" fmla="*/ 868680 w 1691640"/>
              <a:gd name="connsiteY45" fmla="*/ 1226820 h 1836420"/>
              <a:gd name="connsiteX46" fmla="*/ 868680 w 1691640"/>
              <a:gd name="connsiteY46" fmla="*/ 1226820 h 1836420"/>
              <a:gd name="connsiteX47" fmla="*/ 937260 w 1691640"/>
              <a:gd name="connsiteY47" fmla="*/ 1104900 h 1836420"/>
              <a:gd name="connsiteX48" fmla="*/ 929640 w 1691640"/>
              <a:gd name="connsiteY48" fmla="*/ 1082040 h 1836420"/>
              <a:gd name="connsiteX49" fmla="*/ 922020 w 1691640"/>
              <a:gd name="connsiteY49" fmla="*/ 1074420 h 1836420"/>
              <a:gd name="connsiteX50" fmla="*/ 845820 w 1691640"/>
              <a:gd name="connsiteY50" fmla="*/ 1074420 h 1836420"/>
              <a:gd name="connsiteX51" fmla="*/ 845820 w 1691640"/>
              <a:gd name="connsiteY51" fmla="*/ 1074420 h 1836420"/>
              <a:gd name="connsiteX52" fmla="*/ 784860 w 1691640"/>
              <a:gd name="connsiteY52" fmla="*/ 990600 h 1836420"/>
              <a:gd name="connsiteX53" fmla="*/ 784860 w 1691640"/>
              <a:gd name="connsiteY53" fmla="*/ 990600 h 1836420"/>
              <a:gd name="connsiteX54" fmla="*/ 716280 w 1691640"/>
              <a:gd name="connsiteY54" fmla="*/ 929640 h 1836420"/>
              <a:gd name="connsiteX55" fmla="*/ 716280 w 1691640"/>
              <a:gd name="connsiteY55" fmla="*/ 883920 h 1836420"/>
              <a:gd name="connsiteX56" fmla="*/ 731520 w 1691640"/>
              <a:gd name="connsiteY56" fmla="*/ 800100 h 1836420"/>
              <a:gd name="connsiteX57" fmla="*/ 716280 w 1691640"/>
              <a:gd name="connsiteY57" fmla="*/ 632460 h 1836420"/>
              <a:gd name="connsiteX58" fmla="*/ 716280 w 1691640"/>
              <a:gd name="connsiteY58" fmla="*/ 632460 h 1836420"/>
              <a:gd name="connsiteX59" fmla="*/ 708660 w 1691640"/>
              <a:gd name="connsiteY59" fmla="*/ 487680 h 1836420"/>
              <a:gd name="connsiteX60" fmla="*/ 708660 w 1691640"/>
              <a:gd name="connsiteY60" fmla="*/ 487680 h 1836420"/>
              <a:gd name="connsiteX61" fmla="*/ 777240 w 1691640"/>
              <a:gd name="connsiteY61" fmla="*/ 266700 h 1836420"/>
              <a:gd name="connsiteX62" fmla="*/ 868680 w 1691640"/>
              <a:gd name="connsiteY62" fmla="*/ 251460 h 1836420"/>
              <a:gd name="connsiteX63" fmla="*/ 876300 w 1691640"/>
              <a:gd name="connsiteY63" fmla="*/ 152400 h 1836420"/>
              <a:gd name="connsiteX64" fmla="*/ 937260 w 1691640"/>
              <a:gd name="connsiteY64" fmla="*/ 121920 h 1836420"/>
              <a:gd name="connsiteX65" fmla="*/ 975360 w 1691640"/>
              <a:gd name="connsiteY65" fmla="*/ 38100 h 1836420"/>
              <a:gd name="connsiteX66" fmla="*/ 777240 w 1691640"/>
              <a:gd name="connsiteY66" fmla="*/ 0 h 1836420"/>
              <a:gd name="connsiteX67" fmla="*/ 701040 w 1691640"/>
              <a:gd name="connsiteY67" fmla="*/ 0 h 1836420"/>
              <a:gd name="connsiteX68" fmla="*/ 609600 w 1691640"/>
              <a:gd name="connsiteY68" fmla="*/ 15240 h 1836420"/>
              <a:gd name="connsiteX69" fmla="*/ 601980 w 1691640"/>
              <a:gd name="connsiteY69" fmla="*/ 38100 h 1836420"/>
              <a:gd name="connsiteX70" fmla="*/ 624840 w 1691640"/>
              <a:gd name="connsiteY70" fmla="*/ 53340 h 1836420"/>
              <a:gd name="connsiteX71" fmla="*/ 586740 w 1691640"/>
              <a:gd name="connsiteY71" fmla="*/ 99060 h 1836420"/>
              <a:gd name="connsiteX72" fmla="*/ 556260 w 1691640"/>
              <a:gd name="connsiteY72" fmla="*/ 175260 h 1836420"/>
              <a:gd name="connsiteX73" fmla="*/ 617220 w 1691640"/>
              <a:gd name="connsiteY73" fmla="*/ 213360 h 1836420"/>
              <a:gd name="connsiteX74" fmla="*/ 594360 w 1691640"/>
              <a:gd name="connsiteY74" fmla="*/ 312420 h 1836420"/>
              <a:gd name="connsiteX75" fmla="*/ 548640 w 1691640"/>
              <a:gd name="connsiteY75" fmla="*/ 403860 h 1836420"/>
              <a:gd name="connsiteX76" fmla="*/ 449580 w 1691640"/>
              <a:gd name="connsiteY76" fmla="*/ 434340 h 1836420"/>
              <a:gd name="connsiteX77" fmla="*/ 381000 w 1691640"/>
              <a:gd name="connsiteY77" fmla="*/ 396240 h 1836420"/>
              <a:gd name="connsiteX78" fmla="*/ 350520 w 1691640"/>
              <a:gd name="connsiteY78" fmla="*/ 419100 h 1836420"/>
              <a:gd name="connsiteX79" fmla="*/ 350520 w 1691640"/>
              <a:gd name="connsiteY79" fmla="*/ 441960 h 1836420"/>
              <a:gd name="connsiteX80" fmla="*/ 274320 w 1691640"/>
              <a:gd name="connsiteY80" fmla="*/ 449580 h 1836420"/>
              <a:gd name="connsiteX81" fmla="*/ 266700 w 1691640"/>
              <a:gd name="connsiteY81" fmla="*/ 464820 h 1836420"/>
              <a:gd name="connsiteX82" fmla="*/ 312420 w 1691640"/>
              <a:gd name="connsiteY82" fmla="*/ 495300 h 1836420"/>
              <a:gd name="connsiteX83" fmla="*/ 312420 w 1691640"/>
              <a:gd name="connsiteY83" fmla="*/ 502920 h 1836420"/>
              <a:gd name="connsiteX84" fmla="*/ 297180 w 1691640"/>
              <a:gd name="connsiteY84" fmla="*/ 533400 h 1836420"/>
              <a:gd name="connsiteX85" fmla="*/ 274320 w 1691640"/>
              <a:gd name="connsiteY85" fmla="*/ 541020 h 1836420"/>
              <a:gd name="connsiteX86" fmla="*/ 266700 w 1691640"/>
              <a:gd name="connsiteY86" fmla="*/ 601980 h 1836420"/>
              <a:gd name="connsiteX87" fmla="*/ 198120 w 1691640"/>
              <a:gd name="connsiteY87" fmla="*/ 624840 h 1836420"/>
              <a:gd name="connsiteX88" fmla="*/ 137160 w 1691640"/>
              <a:gd name="connsiteY88" fmla="*/ 746760 h 1836420"/>
              <a:gd name="connsiteX89" fmla="*/ 30480 w 1691640"/>
              <a:gd name="connsiteY89" fmla="*/ 762000 h 1836420"/>
              <a:gd name="connsiteX90" fmla="*/ 0 w 1691640"/>
              <a:gd name="connsiteY90" fmla="*/ 815340 h 1836420"/>
              <a:gd name="connsiteX91" fmla="*/ 0 w 1691640"/>
              <a:gd name="connsiteY91" fmla="*/ 815340 h 1836420"/>
              <a:gd name="connsiteX92" fmla="*/ 15240 w 1691640"/>
              <a:gd name="connsiteY92" fmla="*/ 891540 h 1836420"/>
              <a:gd name="connsiteX93" fmla="*/ 106680 w 1691640"/>
              <a:gd name="connsiteY93" fmla="*/ 922020 h 1836420"/>
              <a:gd name="connsiteX94" fmla="*/ 342900 w 1691640"/>
              <a:gd name="connsiteY94" fmla="*/ 929640 h 1836420"/>
              <a:gd name="connsiteX95" fmla="*/ 388620 w 1691640"/>
              <a:gd name="connsiteY95" fmla="*/ 975360 h 1836420"/>
              <a:gd name="connsiteX96" fmla="*/ 510540 w 1691640"/>
              <a:gd name="connsiteY96" fmla="*/ 1028700 h 1836420"/>
              <a:gd name="connsiteX97" fmla="*/ 495300 w 1691640"/>
              <a:gd name="connsiteY97" fmla="*/ 1074420 h 1836420"/>
              <a:gd name="connsiteX98" fmla="*/ 518160 w 1691640"/>
              <a:gd name="connsiteY98" fmla="*/ 1089660 h 1836420"/>
              <a:gd name="connsiteX99" fmla="*/ 556260 w 1691640"/>
              <a:gd name="connsiteY99" fmla="*/ 1135380 h 1836420"/>
              <a:gd name="connsiteX100" fmla="*/ 525780 w 1691640"/>
              <a:gd name="connsiteY100" fmla="*/ 1219200 h 1836420"/>
              <a:gd name="connsiteX101" fmla="*/ 556260 w 1691640"/>
              <a:gd name="connsiteY101" fmla="*/ 1249680 h 1836420"/>
              <a:gd name="connsiteX102" fmla="*/ 502920 w 1691640"/>
              <a:gd name="connsiteY102" fmla="*/ 1363980 h 1836420"/>
              <a:gd name="connsiteX103" fmla="*/ 426720 w 1691640"/>
              <a:gd name="connsiteY103" fmla="*/ 1310640 h 1836420"/>
              <a:gd name="connsiteX104" fmla="*/ 350520 w 1691640"/>
              <a:gd name="connsiteY104" fmla="*/ 1257300 h 1836420"/>
              <a:gd name="connsiteX105" fmla="*/ 304800 w 1691640"/>
              <a:gd name="connsiteY105" fmla="*/ 1211580 h 1836420"/>
              <a:gd name="connsiteX106" fmla="*/ 289560 w 1691640"/>
              <a:gd name="connsiteY106" fmla="*/ 1226820 h 1836420"/>
              <a:gd name="connsiteX107" fmla="*/ 335280 w 1691640"/>
              <a:gd name="connsiteY107" fmla="*/ 1303020 h 1836420"/>
              <a:gd name="connsiteX108" fmla="*/ 312420 w 1691640"/>
              <a:gd name="connsiteY108" fmla="*/ 1333500 h 1836420"/>
              <a:gd name="connsiteX109" fmla="*/ 304800 w 1691640"/>
              <a:gd name="connsiteY109" fmla="*/ 1592580 h 183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91640" h="1836420">
                <a:moveTo>
                  <a:pt x="304800" y="1592580"/>
                </a:moveTo>
                <a:lnTo>
                  <a:pt x="525780" y="1653540"/>
                </a:lnTo>
                <a:lnTo>
                  <a:pt x="685800" y="1699260"/>
                </a:lnTo>
                <a:lnTo>
                  <a:pt x="800100" y="1760220"/>
                </a:lnTo>
                <a:lnTo>
                  <a:pt x="914400" y="1783080"/>
                </a:lnTo>
                <a:lnTo>
                  <a:pt x="1051560" y="1836420"/>
                </a:lnTo>
                <a:lnTo>
                  <a:pt x="1051560" y="1836420"/>
                </a:lnTo>
                <a:lnTo>
                  <a:pt x="1165860" y="1752600"/>
                </a:lnTo>
                <a:lnTo>
                  <a:pt x="1219200" y="1699260"/>
                </a:lnTo>
                <a:lnTo>
                  <a:pt x="1333500" y="1623060"/>
                </a:lnTo>
                <a:lnTo>
                  <a:pt x="1394460" y="1554480"/>
                </a:lnTo>
                <a:lnTo>
                  <a:pt x="1440180" y="1531620"/>
                </a:lnTo>
                <a:lnTo>
                  <a:pt x="1440180" y="1531620"/>
                </a:lnTo>
                <a:lnTo>
                  <a:pt x="1455420" y="1463040"/>
                </a:lnTo>
                <a:lnTo>
                  <a:pt x="1524000" y="1280160"/>
                </a:lnTo>
                <a:lnTo>
                  <a:pt x="1554480" y="1203960"/>
                </a:lnTo>
                <a:lnTo>
                  <a:pt x="1607820" y="1249680"/>
                </a:lnTo>
                <a:lnTo>
                  <a:pt x="1668780" y="1257300"/>
                </a:lnTo>
                <a:lnTo>
                  <a:pt x="1668780" y="1257300"/>
                </a:lnTo>
                <a:lnTo>
                  <a:pt x="1691640" y="876300"/>
                </a:lnTo>
                <a:lnTo>
                  <a:pt x="1691640" y="876300"/>
                </a:lnTo>
                <a:lnTo>
                  <a:pt x="1584960" y="868680"/>
                </a:lnTo>
                <a:lnTo>
                  <a:pt x="1531620" y="876300"/>
                </a:lnTo>
                <a:lnTo>
                  <a:pt x="1470660" y="838200"/>
                </a:lnTo>
                <a:lnTo>
                  <a:pt x="1402080" y="792480"/>
                </a:lnTo>
                <a:lnTo>
                  <a:pt x="1295400" y="807720"/>
                </a:lnTo>
                <a:lnTo>
                  <a:pt x="1203960" y="845820"/>
                </a:lnTo>
                <a:lnTo>
                  <a:pt x="1203960" y="845820"/>
                </a:lnTo>
                <a:lnTo>
                  <a:pt x="1295400" y="1066800"/>
                </a:lnTo>
                <a:lnTo>
                  <a:pt x="1341120" y="1203960"/>
                </a:lnTo>
                <a:lnTo>
                  <a:pt x="1318260" y="1264920"/>
                </a:lnTo>
                <a:lnTo>
                  <a:pt x="1348740" y="1325880"/>
                </a:lnTo>
                <a:lnTo>
                  <a:pt x="1295400" y="1409700"/>
                </a:lnTo>
                <a:lnTo>
                  <a:pt x="1203960" y="1379220"/>
                </a:lnTo>
                <a:lnTo>
                  <a:pt x="1203960" y="1287780"/>
                </a:lnTo>
                <a:lnTo>
                  <a:pt x="1165860" y="1280160"/>
                </a:lnTo>
                <a:lnTo>
                  <a:pt x="1165860" y="1280160"/>
                </a:lnTo>
                <a:lnTo>
                  <a:pt x="1059180" y="1280160"/>
                </a:lnTo>
                <a:lnTo>
                  <a:pt x="1059180" y="1219200"/>
                </a:lnTo>
                <a:lnTo>
                  <a:pt x="1013460" y="1165860"/>
                </a:lnTo>
                <a:lnTo>
                  <a:pt x="990600" y="1150620"/>
                </a:lnTo>
                <a:lnTo>
                  <a:pt x="952500" y="1165860"/>
                </a:lnTo>
                <a:lnTo>
                  <a:pt x="944880" y="1188720"/>
                </a:lnTo>
                <a:lnTo>
                  <a:pt x="960120" y="1234440"/>
                </a:lnTo>
                <a:lnTo>
                  <a:pt x="929640" y="1234440"/>
                </a:lnTo>
                <a:lnTo>
                  <a:pt x="868680" y="1226820"/>
                </a:lnTo>
                <a:lnTo>
                  <a:pt x="868680" y="1226820"/>
                </a:lnTo>
                <a:lnTo>
                  <a:pt x="937260" y="1104900"/>
                </a:lnTo>
                <a:lnTo>
                  <a:pt x="929640" y="1082040"/>
                </a:lnTo>
                <a:lnTo>
                  <a:pt x="922020" y="1074420"/>
                </a:lnTo>
                <a:lnTo>
                  <a:pt x="845820" y="1074420"/>
                </a:lnTo>
                <a:lnTo>
                  <a:pt x="845820" y="1074420"/>
                </a:lnTo>
                <a:lnTo>
                  <a:pt x="784860" y="990600"/>
                </a:lnTo>
                <a:lnTo>
                  <a:pt x="784860" y="990600"/>
                </a:lnTo>
                <a:lnTo>
                  <a:pt x="716280" y="929640"/>
                </a:lnTo>
                <a:lnTo>
                  <a:pt x="716280" y="883920"/>
                </a:lnTo>
                <a:lnTo>
                  <a:pt x="731520" y="800100"/>
                </a:lnTo>
                <a:lnTo>
                  <a:pt x="716280" y="632460"/>
                </a:lnTo>
                <a:lnTo>
                  <a:pt x="716280" y="632460"/>
                </a:lnTo>
                <a:lnTo>
                  <a:pt x="708660" y="487680"/>
                </a:lnTo>
                <a:lnTo>
                  <a:pt x="708660" y="487680"/>
                </a:lnTo>
                <a:lnTo>
                  <a:pt x="777240" y="266700"/>
                </a:lnTo>
                <a:lnTo>
                  <a:pt x="868680" y="251460"/>
                </a:lnTo>
                <a:lnTo>
                  <a:pt x="876300" y="152400"/>
                </a:lnTo>
                <a:lnTo>
                  <a:pt x="937260" y="121920"/>
                </a:lnTo>
                <a:lnTo>
                  <a:pt x="975360" y="38100"/>
                </a:lnTo>
                <a:lnTo>
                  <a:pt x="777240" y="0"/>
                </a:lnTo>
                <a:lnTo>
                  <a:pt x="701040" y="0"/>
                </a:lnTo>
                <a:lnTo>
                  <a:pt x="609600" y="15240"/>
                </a:lnTo>
                <a:lnTo>
                  <a:pt x="601980" y="38100"/>
                </a:lnTo>
                <a:lnTo>
                  <a:pt x="624840" y="53340"/>
                </a:lnTo>
                <a:lnTo>
                  <a:pt x="586740" y="99060"/>
                </a:lnTo>
                <a:lnTo>
                  <a:pt x="556260" y="175260"/>
                </a:lnTo>
                <a:lnTo>
                  <a:pt x="617220" y="213360"/>
                </a:lnTo>
                <a:lnTo>
                  <a:pt x="594360" y="312420"/>
                </a:lnTo>
                <a:lnTo>
                  <a:pt x="548640" y="403860"/>
                </a:lnTo>
                <a:lnTo>
                  <a:pt x="449580" y="434340"/>
                </a:lnTo>
                <a:lnTo>
                  <a:pt x="381000" y="396240"/>
                </a:lnTo>
                <a:lnTo>
                  <a:pt x="350520" y="419100"/>
                </a:lnTo>
                <a:lnTo>
                  <a:pt x="350520" y="441960"/>
                </a:lnTo>
                <a:lnTo>
                  <a:pt x="274320" y="449580"/>
                </a:lnTo>
                <a:lnTo>
                  <a:pt x="266700" y="464820"/>
                </a:lnTo>
                <a:lnTo>
                  <a:pt x="312420" y="495300"/>
                </a:lnTo>
                <a:lnTo>
                  <a:pt x="312420" y="502920"/>
                </a:lnTo>
                <a:lnTo>
                  <a:pt x="297180" y="533400"/>
                </a:lnTo>
                <a:lnTo>
                  <a:pt x="274320" y="541020"/>
                </a:lnTo>
                <a:lnTo>
                  <a:pt x="266700" y="601980"/>
                </a:lnTo>
                <a:lnTo>
                  <a:pt x="198120" y="624840"/>
                </a:lnTo>
                <a:lnTo>
                  <a:pt x="137160" y="746760"/>
                </a:lnTo>
                <a:lnTo>
                  <a:pt x="30480" y="762000"/>
                </a:lnTo>
                <a:lnTo>
                  <a:pt x="0" y="815340"/>
                </a:lnTo>
                <a:lnTo>
                  <a:pt x="0" y="815340"/>
                </a:lnTo>
                <a:lnTo>
                  <a:pt x="15240" y="891540"/>
                </a:lnTo>
                <a:lnTo>
                  <a:pt x="106680" y="922020"/>
                </a:lnTo>
                <a:lnTo>
                  <a:pt x="342900" y="929640"/>
                </a:lnTo>
                <a:lnTo>
                  <a:pt x="388620" y="975360"/>
                </a:lnTo>
                <a:lnTo>
                  <a:pt x="510540" y="1028700"/>
                </a:lnTo>
                <a:lnTo>
                  <a:pt x="495300" y="1074420"/>
                </a:lnTo>
                <a:lnTo>
                  <a:pt x="518160" y="1089660"/>
                </a:lnTo>
                <a:lnTo>
                  <a:pt x="556260" y="1135380"/>
                </a:lnTo>
                <a:lnTo>
                  <a:pt x="525780" y="1219200"/>
                </a:lnTo>
                <a:lnTo>
                  <a:pt x="556260" y="1249680"/>
                </a:lnTo>
                <a:lnTo>
                  <a:pt x="502920" y="1363980"/>
                </a:lnTo>
                <a:lnTo>
                  <a:pt x="426720" y="1310640"/>
                </a:lnTo>
                <a:lnTo>
                  <a:pt x="350520" y="1257300"/>
                </a:lnTo>
                <a:lnTo>
                  <a:pt x="304800" y="1211580"/>
                </a:lnTo>
                <a:lnTo>
                  <a:pt x="289560" y="1226820"/>
                </a:lnTo>
                <a:lnTo>
                  <a:pt x="335280" y="1303020"/>
                </a:lnTo>
                <a:lnTo>
                  <a:pt x="312420" y="1333500"/>
                </a:lnTo>
                <a:lnTo>
                  <a:pt x="304800" y="15925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6422316" y="2453347"/>
            <a:ext cx="1177823" cy="576069"/>
          </a:xfrm>
          <a:custGeom>
            <a:avLst/>
            <a:gdLst>
              <a:gd name="connsiteX0" fmla="*/ 0 w 1493520"/>
              <a:gd name="connsiteY0" fmla="*/ 457200 h 777240"/>
              <a:gd name="connsiteX1" fmla="*/ 45720 w 1493520"/>
              <a:gd name="connsiteY1" fmla="*/ 381000 h 777240"/>
              <a:gd name="connsiteX2" fmla="*/ 106680 w 1493520"/>
              <a:gd name="connsiteY2" fmla="*/ 342900 h 777240"/>
              <a:gd name="connsiteX3" fmla="*/ 160020 w 1493520"/>
              <a:gd name="connsiteY3" fmla="*/ 327660 h 777240"/>
              <a:gd name="connsiteX4" fmla="*/ 228600 w 1493520"/>
              <a:gd name="connsiteY4" fmla="*/ 335280 h 777240"/>
              <a:gd name="connsiteX5" fmla="*/ 243840 w 1493520"/>
              <a:gd name="connsiteY5" fmla="*/ 403860 h 777240"/>
              <a:gd name="connsiteX6" fmla="*/ 289560 w 1493520"/>
              <a:gd name="connsiteY6" fmla="*/ 480060 h 777240"/>
              <a:gd name="connsiteX7" fmla="*/ 289560 w 1493520"/>
              <a:gd name="connsiteY7" fmla="*/ 480060 h 777240"/>
              <a:gd name="connsiteX8" fmla="*/ 426720 w 1493520"/>
              <a:gd name="connsiteY8" fmla="*/ 533400 h 777240"/>
              <a:gd name="connsiteX9" fmla="*/ 457200 w 1493520"/>
              <a:gd name="connsiteY9" fmla="*/ 510540 h 777240"/>
              <a:gd name="connsiteX10" fmla="*/ 457200 w 1493520"/>
              <a:gd name="connsiteY10" fmla="*/ 510540 h 777240"/>
              <a:gd name="connsiteX11" fmla="*/ 502920 w 1493520"/>
              <a:gd name="connsiteY11" fmla="*/ 426720 h 777240"/>
              <a:gd name="connsiteX12" fmla="*/ 502920 w 1493520"/>
              <a:gd name="connsiteY12" fmla="*/ 426720 h 777240"/>
              <a:gd name="connsiteX13" fmla="*/ 601980 w 1493520"/>
              <a:gd name="connsiteY13" fmla="*/ 396240 h 777240"/>
              <a:gd name="connsiteX14" fmla="*/ 548640 w 1493520"/>
              <a:gd name="connsiteY14" fmla="*/ 251460 h 777240"/>
              <a:gd name="connsiteX15" fmla="*/ 563880 w 1493520"/>
              <a:gd name="connsiteY15" fmla="*/ 182880 h 777240"/>
              <a:gd name="connsiteX16" fmla="*/ 502920 w 1493520"/>
              <a:gd name="connsiteY16" fmla="*/ 60960 h 777240"/>
              <a:gd name="connsiteX17" fmla="*/ 541020 w 1493520"/>
              <a:gd name="connsiteY17" fmla="*/ 0 h 777240"/>
              <a:gd name="connsiteX18" fmla="*/ 594360 w 1493520"/>
              <a:gd name="connsiteY18" fmla="*/ 45720 h 777240"/>
              <a:gd name="connsiteX19" fmla="*/ 640080 w 1493520"/>
              <a:gd name="connsiteY19" fmla="*/ 45720 h 777240"/>
              <a:gd name="connsiteX20" fmla="*/ 708660 w 1493520"/>
              <a:gd name="connsiteY20" fmla="*/ 38100 h 777240"/>
              <a:gd name="connsiteX21" fmla="*/ 784860 w 1493520"/>
              <a:gd name="connsiteY21" fmla="*/ 129540 h 777240"/>
              <a:gd name="connsiteX22" fmla="*/ 830580 w 1493520"/>
              <a:gd name="connsiteY22" fmla="*/ 175260 h 777240"/>
              <a:gd name="connsiteX23" fmla="*/ 914400 w 1493520"/>
              <a:gd name="connsiteY23" fmla="*/ 167640 h 777240"/>
              <a:gd name="connsiteX24" fmla="*/ 975360 w 1493520"/>
              <a:gd name="connsiteY24" fmla="*/ 198120 h 777240"/>
              <a:gd name="connsiteX25" fmla="*/ 1013460 w 1493520"/>
              <a:gd name="connsiteY25" fmla="*/ 175260 h 777240"/>
              <a:gd name="connsiteX26" fmla="*/ 975360 w 1493520"/>
              <a:gd name="connsiteY26" fmla="*/ 106680 h 777240"/>
              <a:gd name="connsiteX27" fmla="*/ 982980 w 1493520"/>
              <a:gd name="connsiteY27" fmla="*/ 76200 h 777240"/>
              <a:gd name="connsiteX28" fmla="*/ 1051560 w 1493520"/>
              <a:gd name="connsiteY28" fmla="*/ 83820 h 777240"/>
              <a:gd name="connsiteX29" fmla="*/ 1112520 w 1493520"/>
              <a:gd name="connsiteY29" fmla="*/ 114300 h 777240"/>
              <a:gd name="connsiteX30" fmla="*/ 1158240 w 1493520"/>
              <a:gd name="connsiteY30" fmla="*/ 144780 h 777240"/>
              <a:gd name="connsiteX31" fmla="*/ 1234440 w 1493520"/>
              <a:gd name="connsiteY31" fmla="*/ 160020 h 777240"/>
              <a:gd name="connsiteX32" fmla="*/ 1226820 w 1493520"/>
              <a:gd name="connsiteY32" fmla="*/ 190500 h 777240"/>
              <a:gd name="connsiteX33" fmla="*/ 1249680 w 1493520"/>
              <a:gd name="connsiteY33" fmla="*/ 220980 h 777240"/>
              <a:gd name="connsiteX34" fmla="*/ 1295400 w 1493520"/>
              <a:gd name="connsiteY34" fmla="*/ 220980 h 777240"/>
              <a:gd name="connsiteX35" fmla="*/ 1333500 w 1493520"/>
              <a:gd name="connsiteY35" fmla="*/ 289560 h 777240"/>
              <a:gd name="connsiteX36" fmla="*/ 1394460 w 1493520"/>
              <a:gd name="connsiteY36" fmla="*/ 327660 h 777240"/>
              <a:gd name="connsiteX37" fmla="*/ 1447800 w 1493520"/>
              <a:gd name="connsiteY37" fmla="*/ 297180 h 777240"/>
              <a:gd name="connsiteX38" fmla="*/ 1485900 w 1493520"/>
              <a:gd name="connsiteY38" fmla="*/ 312420 h 777240"/>
              <a:gd name="connsiteX39" fmla="*/ 1493520 w 1493520"/>
              <a:gd name="connsiteY39" fmla="*/ 358140 h 777240"/>
              <a:gd name="connsiteX40" fmla="*/ 1463040 w 1493520"/>
              <a:gd name="connsiteY40" fmla="*/ 449580 h 777240"/>
              <a:gd name="connsiteX41" fmla="*/ 1325880 w 1493520"/>
              <a:gd name="connsiteY41" fmla="*/ 480060 h 777240"/>
              <a:gd name="connsiteX42" fmla="*/ 1242060 w 1493520"/>
              <a:gd name="connsiteY42" fmla="*/ 480060 h 777240"/>
              <a:gd name="connsiteX43" fmla="*/ 1203960 w 1493520"/>
              <a:gd name="connsiteY43" fmla="*/ 441960 h 777240"/>
              <a:gd name="connsiteX44" fmla="*/ 1143000 w 1493520"/>
              <a:gd name="connsiteY44" fmla="*/ 441960 h 777240"/>
              <a:gd name="connsiteX45" fmla="*/ 1097280 w 1493520"/>
              <a:gd name="connsiteY45" fmla="*/ 487680 h 777240"/>
              <a:gd name="connsiteX46" fmla="*/ 1021080 w 1493520"/>
              <a:gd name="connsiteY46" fmla="*/ 502920 h 777240"/>
              <a:gd name="connsiteX47" fmla="*/ 1021080 w 1493520"/>
              <a:gd name="connsiteY47" fmla="*/ 502920 h 777240"/>
              <a:gd name="connsiteX48" fmla="*/ 640080 w 1493520"/>
              <a:gd name="connsiteY48" fmla="*/ 548640 h 777240"/>
              <a:gd name="connsiteX49" fmla="*/ 624840 w 1493520"/>
              <a:gd name="connsiteY49" fmla="*/ 571500 h 777240"/>
              <a:gd name="connsiteX50" fmla="*/ 647700 w 1493520"/>
              <a:gd name="connsiteY50" fmla="*/ 777240 h 777240"/>
              <a:gd name="connsiteX51" fmla="*/ 563880 w 1493520"/>
              <a:gd name="connsiteY51" fmla="*/ 762000 h 777240"/>
              <a:gd name="connsiteX52" fmla="*/ 495300 w 1493520"/>
              <a:gd name="connsiteY52" fmla="*/ 769620 h 777240"/>
              <a:gd name="connsiteX53" fmla="*/ 449580 w 1493520"/>
              <a:gd name="connsiteY53" fmla="*/ 655320 h 777240"/>
              <a:gd name="connsiteX54" fmla="*/ 449580 w 1493520"/>
              <a:gd name="connsiteY54" fmla="*/ 655320 h 777240"/>
              <a:gd name="connsiteX55" fmla="*/ 342900 w 1493520"/>
              <a:gd name="connsiteY55" fmla="*/ 624840 h 777240"/>
              <a:gd name="connsiteX56" fmla="*/ 320040 w 1493520"/>
              <a:gd name="connsiteY56" fmla="*/ 563880 h 777240"/>
              <a:gd name="connsiteX57" fmla="*/ 251460 w 1493520"/>
              <a:gd name="connsiteY57" fmla="*/ 525780 h 777240"/>
              <a:gd name="connsiteX58" fmla="*/ 175260 w 1493520"/>
              <a:gd name="connsiteY58" fmla="*/ 480060 h 777240"/>
              <a:gd name="connsiteX59" fmla="*/ 160020 w 1493520"/>
              <a:gd name="connsiteY59" fmla="*/ 441960 h 777240"/>
              <a:gd name="connsiteX60" fmla="*/ 68580 w 1493520"/>
              <a:gd name="connsiteY60" fmla="*/ 441960 h 777240"/>
              <a:gd name="connsiteX61" fmla="*/ 0 w 1493520"/>
              <a:gd name="connsiteY61" fmla="*/ 45720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3520" h="777240">
                <a:moveTo>
                  <a:pt x="0" y="457200"/>
                </a:moveTo>
                <a:lnTo>
                  <a:pt x="45720" y="381000"/>
                </a:lnTo>
                <a:lnTo>
                  <a:pt x="106680" y="342900"/>
                </a:lnTo>
                <a:lnTo>
                  <a:pt x="160020" y="327660"/>
                </a:lnTo>
                <a:lnTo>
                  <a:pt x="228600" y="335280"/>
                </a:lnTo>
                <a:lnTo>
                  <a:pt x="243840" y="403860"/>
                </a:lnTo>
                <a:lnTo>
                  <a:pt x="289560" y="480060"/>
                </a:lnTo>
                <a:lnTo>
                  <a:pt x="289560" y="480060"/>
                </a:lnTo>
                <a:lnTo>
                  <a:pt x="426720" y="533400"/>
                </a:lnTo>
                <a:lnTo>
                  <a:pt x="457200" y="510540"/>
                </a:lnTo>
                <a:lnTo>
                  <a:pt x="457200" y="510540"/>
                </a:lnTo>
                <a:lnTo>
                  <a:pt x="502920" y="426720"/>
                </a:lnTo>
                <a:lnTo>
                  <a:pt x="502920" y="426720"/>
                </a:lnTo>
                <a:lnTo>
                  <a:pt x="601980" y="396240"/>
                </a:lnTo>
                <a:lnTo>
                  <a:pt x="548640" y="251460"/>
                </a:lnTo>
                <a:lnTo>
                  <a:pt x="563880" y="182880"/>
                </a:lnTo>
                <a:lnTo>
                  <a:pt x="502920" y="60960"/>
                </a:lnTo>
                <a:lnTo>
                  <a:pt x="541020" y="0"/>
                </a:lnTo>
                <a:lnTo>
                  <a:pt x="594360" y="45720"/>
                </a:lnTo>
                <a:lnTo>
                  <a:pt x="640080" y="45720"/>
                </a:lnTo>
                <a:lnTo>
                  <a:pt x="708660" y="38100"/>
                </a:lnTo>
                <a:lnTo>
                  <a:pt x="784860" y="129540"/>
                </a:lnTo>
                <a:lnTo>
                  <a:pt x="830580" y="175260"/>
                </a:lnTo>
                <a:lnTo>
                  <a:pt x="914400" y="167640"/>
                </a:lnTo>
                <a:lnTo>
                  <a:pt x="975360" y="198120"/>
                </a:lnTo>
                <a:lnTo>
                  <a:pt x="1013460" y="175260"/>
                </a:lnTo>
                <a:lnTo>
                  <a:pt x="975360" y="106680"/>
                </a:lnTo>
                <a:lnTo>
                  <a:pt x="982980" y="76200"/>
                </a:lnTo>
                <a:lnTo>
                  <a:pt x="1051560" y="83820"/>
                </a:lnTo>
                <a:lnTo>
                  <a:pt x="1112520" y="114300"/>
                </a:lnTo>
                <a:lnTo>
                  <a:pt x="1158240" y="144780"/>
                </a:lnTo>
                <a:lnTo>
                  <a:pt x="1234440" y="160020"/>
                </a:lnTo>
                <a:lnTo>
                  <a:pt x="1226820" y="190500"/>
                </a:lnTo>
                <a:lnTo>
                  <a:pt x="1249680" y="220980"/>
                </a:lnTo>
                <a:lnTo>
                  <a:pt x="1295400" y="220980"/>
                </a:lnTo>
                <a:lnTo>
                  <a:pt x="1333500" y="289560"/>
                </a:lnTo>
                <a:lnTo>
                  <a:pt x="1394460" y="327660"/>
                </a:lnTo>
                <a:lnTo>
                  <a:pt x="1447800" y="297180"/>
                </a:lnTo>
                <a:lnTo>
                  <a:pt x="1485900" y="312420"/>
                </a:lnTo>
                <a:lnTo>
                  <a:pt x="1493520" y="358140"/>
                </a:lnTo>
                <a:lnTo>
                  <a:pt x="1463040" y="449580"/>
                </a:lnTo>
                <a:lnTo>
                  <a:pt x="1325880" y="480060"/>
                </a:lnTo>
                <a:lnTo>
                  <a:pt x="1242060" y="480060"/>
                </a:lnTo>
                <a:lnTo>
                  <a:pt x="1203960" y="441960"/>
                </a:lnTo>
                <a:lnTo>
                  <a:pt x="1143000" y="441960"/>
                </a:lnTo>
                <a:lnTo>
                  <a:pt x="1097280" y="487680"/>
                </a:lnTo>
                <a:lnTo>
                  <a:pt x="1021080" y="502920"/>
                </a:lnTo>
                <a:lnTo>
                  <a:pt x="1021080" y="502920"/>
                </a:lnTo>
                <a:lnTo>
                  <a:pt x="640080" y="548640"/>
                </a:lnTo>
                <a:lnTo>
                  <a:pt x="624840" y="571500"/>
                </a:lnTo>
                <a:lnTo>
                  <a:pt x="647700" y="777240"/>
                </a:lnTo>
                <a:lnTo>
                  <a:pt x="563880" y="762000"/>
                </a:lnTo>
                <a:lnTo>
                  <a:pt x="495300" y="769620"/>
                </a:lnTo>
                <a:lnTo>
                  <a:pt x="449580" y="655320"/>
                </a:lnTo>
                <a:lnTo>
                  <a:pt x="449580" y="655320"/>
                </a:lnTo>
                <a:lnTo>
                  <a:pt x="342900" y="624840"/>
                </a:lnTo>
                <a:lnTo>
                  <a:pt x="320040" y="563880"/>
                </a:lnTo>
                <a:lnTo>
                  <a:pt x="251460" y="525780"/>
                </a:lnTo>
                <a:lnTo>
                  <a:pt x="175260" y="480060"/>
                </a:lnTo>
                <a:lnTo>
                  <a:pt x="160020" y="441960"/>
                </a:lnTo>
                <a:lnTo>
                  <a:pt x="68580" y="441960"/>
                </a:lnTo>
                <a:lnTo>
                  <a:pt x="0" y="4572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7" name="Полилиния 256"/>
          <p:cNvSpPr/>
          <p:nvPr/>
        </p:nvSpPr>
        <p:spPr>
          <a:xfrm>
            <a:off x="8261128" y="2782425"/>
            <a:ext cx="1237916" cy="1265096"/>
          </a:xfrm>
          <a:custGeom>
            <a:avLst/>
            <a:gdLst>
              <a:gd name="connsiteX0" fmla="*/ 45720 w 1569720"/>
              <a:gd name="connsiteY0" fmla="*/ 213360 h 1706880"/>
              <a:gd name="connsiteX1" fmla="*/ 167640 w 1569720"/>
              <a:gd name="connsiteY1" fmla="*/ 205740 h 1706880"/>
              <a:gd name="connsiteX2" fmla="*/ 243840 w 1569720"/>
              <a:gd name="connsiteY2" fmla="*/ 129540 h 1706880"/>
              <a:gd name="connsiteX3" fmla="*/ 320040 w 1569720"/>
              <a:gd name="connsiteY3" fmla="*/ 144780 h 1706880"/>
              <a:gd name="connsiteX4" fmla="*/ 426720 w 1569720"/>
              <a:gd name="connsiteY4" fmla="*/ 137160 h 1706880"/>
              <a:gd name="connsiteX5" fmla="*/ 510540 w 1569720"/>
              <a:gd name="connsiteY5" fmla="*/ 76200 h 1706880"/>
              <a:gd name="connsiteX6" fmla="*/ 594360 w 1569720"/>
              <a:gd name="connsiteY6" fmla="*/ 38100 h 1706880"/>
              <a:gd name="connsiteX7" fmla="*/ 647700 w 1569720"/>
              <a:gd name="connsiteY7" fmla="*/ 0 h 1706880"/>
              <a:gd name="connsiteX8" fmla="*/ 762000 w 1569720"/>
              <a:gd name="connsiteY8" fmla="*/ 45720 h 1706880"/>
              <a:gd name="connsiteX9" fmla="*/ 822960 w 1569720"/>
              <a:gd name="connsiteY9" fmla="*/ 83820 h 1706880"/>
              <a:gd name="connsiteX10" fmla="*/ 899160 w 1569720"/>
              <a:gd name="connsiteY10" fmla="*/ 106680 h 1706880"/>
              <a:gd name="connsiteX11" fmla="*/ 967740 w 1569720"/>
              <a:gd name="connsiteY11" fmla="*/ 114300 h 1706880"/>
              <a:gd name="connsiteX12" fmla="*/ 967740 w 1569720"/>
              <a:gd name="connsiteY12" fmla="*/ 152400 h 1706880"/>
              <a:gd name="connsiteX13" fmla="*/ 967740 w 1569720"/>
              <a:gd name="connsiteY13" fmla="*/ 228600 h 1706880"/>
              <a:gd name="connsiteX14" fmla="*/ 1120140 w 1569720"/>
              <a:gd name="connsiteY14" fmla="*/ 236220 h 1706880"/>
              <a:gd name="connsiteX15" fmla="*/ 1104900 w 1569720"/>
              <a:gd name="connsiteY15" fmla="*/ 289560 h 1706880"/>
              <a:gd name="connsiteX16" fmla="*/ 1104900 w 1569720"/>
              <a:gd name="connsiteY16" fmla="*/ 373380 h 1706880"/>
              <a:gd name="connsiteX17" fmla="*/ 1104900 w 1569720"/>
              <a:gd name="connsiteY17" fmla="*/ 419100 h 1706880"/>
              <a:gd name="connsiteX18" fmla="*/ 1219200 w 1569720"/>
              <a:gd name="connsiteY18" fmla="*/ 419100 h 1706880"/>
              <a:gd name="connsiteX19" fmla="*/ 1303020 w 1569720"/>
              <a:gd name="connsiteY19" fmla="*/ 434340 h 1706880"/>
              <a:gd name="connsiteX20" fmla="*/ 1386840 w 1569720"/>
              <a:gd name="connsiteY20" fmla="*/ 457200 h 1706880"/>
              <a:gd name="connsiteX21" fmla="*/ 1463040 w 1569720"/>
              <a:gd name="connsiteY21" fmla="*/ 548640 h 1706880"/>
              <a:gd name="connsiteX22" fmla="*/ 1508760 w 1569720"/>
              <a:gd name="connsiteY22" fmla="*/ 617220 h 1706880"/>
              <a:gd name="connsiteX23" fmla="*/ 1569720 w 1569720"/>
              <a:gd name="connsiteY23" fmla="*/ 609600 h 1706880"/>
              <a:gd name="connsiteX24" fmla="*/ 1569720 w 1569720"/>
              <a:gd name="connsiteY24" fmla="*/ 609600 h 1706880"/>
              <a:gd name="connsiteX25" fmla="*/ 1463040 w 1569720"/>
              <a:gd name="connsiteY25" fmla="*/ 853440 h 1706880"/>
              <a:gd name="connsiteX26" fmla="*/ 1394460 w 1569720"/>
              <a:gd name="connsiteY26" fmla="*/ 960120 h 1706880"/>
              <a:gd name="connsiteX27" fmla="*/ 1325880 w 1569720"/>
              <a:gd name="connsiteY27" fmla="*/ 998220 h 1706880"/>
              <a:gd name="connsiteX28" fmla="*/ 1280160 w 1569720"/>
              <a:gd name="connsiteY28" fmla="*/ 982980 h 1706880"/>
              <a:gd name="connsiteX29" fmla="*/ 1249680 w 1569720"/>
              <a:gd name="connsiteY29" fmla="*/ 1036320 h 1706880"/>
              <a:gd name="connsiteX30" fmla="*/ 1082040 w 1569720"/>
              <a:gd name="connsiteY30" fmla="*/ 1150620 h 1706880"/>
              <a:gd name="connsiteX31" fmla="*/ 1120140 w 1569720"/>
              <a:gd name="connsiteY31" fmla="*/ 1257300 h 1706880"/>
              <a:gd name="connsiteX32" fmla="*/ 1036320 w 1569720"/>
              <a:gd name="connsiteY32" fmla="*/ 1363980 h 1706880"/>
              <a:gd name="connsiteX33" fmla="*/ 1021080 w 1569720"/>
              <a:gd name="connsiteY33" fmla="*/ 1447800 h 1706880"/>
              <a:gd name="connsiteX34" fmla="*/ 967740 w 1569720"/>
              <a:gd name="connsiteY34" fmla="*/ 1554480 h 1706880"/>
              <a:gd name="connsiteX35" fmla="*/ 861060 w 1569720"/>
              <a:gd name="connsiteY35" fmla="*/ 1638300 h 1706880"/>
              <a:gd name="connsiteX36" fmla="*/ 830580 w 1569720"/>
              <a:gd name="connsiteY36" fmla="*/ 1661160 h 1706880"/>
              <a:gd name="connsiteX37" fmla="*/ 777240 w 1569720"/>
              <a:gd name="connsiteY37" fmla="*/ 1645920 h 1706880"/>
              <a:gd name="connsiteX38" fmla="*/ 693420 w 1569720"/>
              <a:gd name="connsiteY38" fmla="*/ 1706880 h 1706880"/>
              <a:gd name="connsiteX39" fmla="*/ 708660 w 1569720"/>
              <a:gd name="connsiteY39" fmla="*/ 1577340 h 1706880"/>
              <a:gd name="connsiteX40" fmla="*/ 853440 w 1569720"/>
              <a:gd name="connsiteY40" fmla="*/ 1508760 h 1706880"/>
              <a:gd name="connsiteX41" fmla="*/ 845820 w 1569720"/>
              <a:gd name="connsiteY41" fmla="*/ 1394460 h 1706880"/>
              <a:gd name="connsiteX42" fmla="*/ 777240 w 1569720"/>
              <a:gd name="connsiteY42" fmla="*/ 1363980 h 1706880"/>
              <a:gd name="connsiteX43" fmla="*/ 754380 w 1569720"/>
              <a:gd name="connsiteY43" fmla="*/ 1356360 h 1706880"/>
              <a:gd name="connsiteX44" fmla="*/ 731520 w 1569720"/>
              <a:gd name="connsiteY44" fmla="*/ 1341120 h 1706880"/>
              <a:gd name="connsiteX45" fmla="*/ 662940 w 1569720"/>
              <a:gd name="connsiteY45" fmla="*/ 1341120 h 1706880"/>
              <a:gd name="connsiteX46" fmla="*/ 647700 w 1569720"/>
              <a:gd name="connsiteY46" fmla="*/ 1165860 h 1706880"/>
              <a:gd name="connsiteX47" fmla="*/ 525780 w 1569720"/>
              <a:gd name="connsiteY47" fmla="*/ 1143000 h 1706880"/>
              <a:gd name="connsiteX48" fmla="*/ 533400 w 1569720"/>
              <a:gd name="connsiteY48" fmla="*/ 1112520 h 1706880"/>
              <a:gd name="connsiteX49" fmla="*/ 541020 w 1569720"/>
              <a:gd name="connsiteY49" fmla="*/ 1097280 h 1706880"/>
              <a:gd name="connsiteX50" fmla="*/ 510540 w 1569720"/>
              <a:gd name="connsiteY50" fmla="*/ 1074420 h 1706880"/>
              <a:gd name="connsiteX51" fmla="*/ 449580 w 1569720"/>
              <a:gd name="connsiteY51" fmla="*/ 1104900 h 1706880"/>
              <a:gd name="connsiteX52" fmla="*/ 411480 w 1569720"/>
              <a:gd name="connsiteY52" fmla="*/ 1150620 h 1706880"/>
              <a:gd name="connsiteX53" fmla="*/ 373380 w 1569720"/>
              <a:gd name="connsiteY53" fmla="*/ 1181100 h 1706880"/>
              <a:gd name="connsiteX54" fmla="*/ 304800 w 1569720"/>
              <a:gd name="connsiteY54" fmla="*/ 1135380 h 1706880"/>
              <a:gd name="connsiteX55" fmla="*/ 304800 w 1569720"/>
              <a:gd name="connsiteY55" fmla="*/ 1135380 h 1706880"/>
              <a:gd name="connsiteX56" fmla="*/ 281940 w 1569720"/>
              <a:gd name="connsiteY56" fmla="*/ 1104900 h 1706880"/>
              <a:gd name="connsiteX57" fmla="*/ 259080 w 1569720"/>
              <a:gd name="connsiteY57" fmla="*/ 1127760 h 1706880"/>
              <a:gd name="connsiteX58" fmla="*/ 259080 w 1569720"/>
              <a:gd name="connsiteY58" fmla="*/ 1127760 h 1706880"/>
              <a:gd name="connsiteX59" fmla="*/ 259080 w 1569720"/>
              <a:gd name="connsiteY59" fmla="*/ 1066800 h 1706880"/>
              <a:gd name="connsiteX60" fmla="*/ 190500 w 1569720"/>
              <a:gd name="connsiteY60" fmla="*/ 1013460 h 1706880"/>
              <a:gd name="connsiteX61" fmla="*/ 152400 w 1569720"/>
              <a:gd name="connsiteY61" fmla="*/ 1013460 h 1706880"/>
              <a:gd name="connsiteX62" fmla="*/ 129540 w 1569720"/>
              <a:gd name="connsiteY62" fmla="*/ 1043940 h 1706880"/>
              <a:gd name="connsiteX63" fmla="*/ 129540 w 1569720"/>
              <a:gd name="connsiteY63" fmla="*/ 1043940 h 1706880"/>
              <a:gd name="connsiteX64" fmla="*/ 83820 w 1569720"/>
              <a:gd name="connsiteY64" fmla="*/ 998220 h 1706880"/>
              <a:gd name="connsiteX65" fmla="*/ 99060 w 1569720"/>
              <a:gd name="connsiteY65" fmla="*/ 960120 h 1706880"/>
              <a:gd name="connsiteX66" fmla="*/ 137160 w 1569720"/>
              <a:gd name="connsiteY66" fmla="*/ 960120 h 1706880"/>
              <a:gd name="connsiteX67" fmla="*/ 198120 w 1569720"/>
              <a:gd name="connsiteY67" fmla="*/ 883920 h 1706880"/>
              <a:gd name="connsiteX68" fmla="*/ 281940 w 1569720"/>
              <a:gd name="connsiteY68" fmla="*/ 876300 h 1706880"/>
              <a:gd name="connsiteX69" fmla="*/ 320040 w 1569720"/>
              <a:gd name="connsiteY69" fmla="*/ 876300 h 1706880"/>
              <a:gd name="connsiteX70" fmla="*/ 304800 w 1569720"/>
              <a:gd name="connsiteY70" fmla="*/ 807720 h 1706880"/>
              <a:gd name="connsiteX71" fmla="*/ 350520 w 1569720"/>
              <a:gd name="connsiteY71" fmla="*/ 731520 h 1706880"/>
              <a:gd name="connsiteX72" fmla="*/ 381000 w 1569720"/>
              <a:gd name="connsiteY72" fmla="*/ 670560 h 1706880"/>
              <a:gd name="connsiteX73" fmla="*/ 373380 w 1569720"/>
              <a:gd name="connsiteY73" fmla="*/ 571500 h 1706880"/>
              <a:gd name="connsiteX74" fmla="*/ 358140 w 1569720"/>
              <a:gd name="connsiteY74" fmla="*/ 563880 h 1706880"/>
              <a:gd name="connsiteX75" fmla="*/ 358140 w 1569720"/>
              <a:gd name="connsiteY75" fmla="*/ 457200 h 1706880"/>
              <a:gd name="connsiteX76" fmla="*/ 312420 w 1569720"/>
              <a:gd name="connsiteY76" fmla="*/ 434340 h 1706880"/>
              <a:gd name="connsiteX77" fmla="*/ 297180 w 1569720"/>
              <a:gd name="connsiteY77" fmla="*/ 426720 h 1706880"/>
              <a:gd name="connsiteX78" fmla="*/ 297180 w 1569720"/>
              <a:gd name="connsiteY78" fmla="*/ 426720 h 1706880"/>
              <a:gd name="connsiteX79" fmla="*/ 312420 w 1569720"/>
              <a:gd name="connsiteY79" fmla="*/ 365760 h 1706880"/>
              <a:gd name="connsiteX80" fmla="*/ 304800 w 1569720"/>
              <a:gd name="connsiteY80" fmla="*/ 342900 h 1706880"/>
              <a:gd name="connsiteX81" fmla="*/ 281940 w 1569720"/>
              <a:gd name="connsiteY81" fmla="*/ 342900 h 1706880"/>
              <a:gd name="connsiteX82" fmla="*/ 213360 w 1569720"/>
              <a:gd name="connsiteY82" fmla="*/ 312420 h 1706880"/>
              <a:gd name="connsiteX83" fmla="*/ 243840 w 1569720"/>
              <a:gd name="connsiteY83" fmla="*/ 289560 h 1706880"/>
              <a:gd name="connsiteX84" fmla="*/ 190500 w 1569720"/>
              <a:gd name="connsiteY84" fmla="*/ 289560 h 1706880"/>
              <a:gd name="connsiteX85" fmla="*/ 137160 w 1569720"/>
              <a:gd name="connsiteY85" fmla="*/ 320040 h 1706880"/>
              <a:gd name="connsiteX86" fmla="*/ 60960 w 1569720"/>
              <a:gd name="connsiteY86" fmla="*/ 312420 h 1706880"/>
              <a:gd name="connsiteX87" fmla="*/ 15240 w 1569720"/>
              <a:gd name="connsiteY87" fmla="*/ 312420 h 1706880"/>
              <a:gd name="connsiteX88" fmla="*/ 7620 w 1569720"/>
              <a:gd name="connsiteY88" fmla="*/ 289560 h 1706880"/>
              <a:gd name="connsiteX89" fmla="*/ 0 w 1569720"/>
              <a:gd name="connsiteY89" fmla="*/ 251460 h 1706880"/>
              <a:gd name="connsiteX90" fmla="*/ 45720 w 1569720"/>
              <a:gd name="connsiteY90" fmla="*/ 213360 h 170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569720" h="1706880">
                <a:moveTo>
                  <a:pt x="45720" y="213360"/>
                </a:moveTo>
                <a:lnTo>
                  <a:pt x="167640" y="205740"/>
                </a:lnTo>
                <a:lnTo>
                  <a:pt x="243840" y="129540"/>
                </a:lnTo>
                <a:lnTo>
                  <a:pt x="320040" y="144780"/>
                </a:lnTo>
                <a:lnTo>
                  <a:pt x="426720" y="137160"/>
                </a:lnTo>
                <a:lnTo>
                  <a:pt x="510540" y="76200"/>
                </a:lnTo>
                <a:lnTo>
                  <a:pt x="594360" y="38100"/>
                </a:lnTo>
                <a:lnTo>
                  <a:pt x="647700" y="0"/>
                </a:lnTo>
                <a:lnTo>
                  <a:pt x="762000" y="45720"/>
                </a:lnTo>
                <a:lnTo>
                  <a:pt x="822960" y="83820"/>
                </a:lnTo>
                <a:lnTo>
                  <a:pt x="899160" y="106680"/>
                </a:lnTo>
                <a:lnTo>
                  <a:pt x="967740" y="114300"/>
                </a:lnTo>
                <a:lnTo>
                  <a:pt x="967740" y="152400"/>
                </a:lnTo>
                <a:lnTo>
                  <a:pt x="967740" y="228600"/>
                </a:lnTo>
                <a:lnTo>
                  <a:pt x="1120140" y="236220"/>
                </a:lnTo>
                <a:lnTo>
                  <a:pt x="1104900" y="289560"/>
                </a:lnTo>
                <a:lnTo>
                  <a:pt x="1104900" y="373380"/>
                </a:lnTo>
                <a:lnTo>
                  <a:pt x="1104900" y="419100"/>
                </a:lnTo>
                <a:lnTo>
                  <a:pt x="1219200" y="419100"/>
                </a:lnTo>
                <a:lnTo>
                  <a:pt x="1303020" y="434340"/>
                </a:lnTo>
                <a:lnTo>
                  <a:pt x="1386840" y="457200"/>
                </a:lnTo>
                <a:lnTo>
                  <a:pt x="1463040" y="548640"/>
                </a:lnTo>
                <a:lnTo>
                  <a:pt x="1508760" y="617220"/>
                </a:lnTo>
                <a:lnTo>
                  <a:pt x="1569720" y="609600"/>
                </a:lnTo>
                <a:lnTo>
                  <a:pt x="1569720" y="609600"/>
                </a:lnTo>
                <a:lnTo>
                  <a:pt x="1463040" y="853440"/>
                </a:lnTo>
                <a:lnTo>
                  <a:pt x="1394460" y="960120"/>
                </a:lnTo>
                <a:lnTo>
                  <a:pt x="1325880" y="998220"/>
                </a:lnTo>
                <a:lnTo>
                  <a:pt x="1280160" y="982980"/>
                </a:lnTo>
                <a:lnTo>
                  <a:pt x="1249680" y="1036320"/>
                </a:lnTo>
                <a:lnTo>
                  <a:pt x="1082040" y="1150620"/>
                </a:lnTo>
                <a:lnTo>
                  <a:pt x="1120140" y="1257300"/>
                </a:lnTo>
                <a:lnTo>
                  <a:pt x="1036320" y="1363980"/>
                </a:lnTo>
                <a:lnTo>
                  <a:pt x="1021080" y="1447800"/>
                </a:lnTo>
                <a:lnTo>
                  <a:pt x="967740" y="1554480"/>
                </a:lnTo>
                <a:lnTo>
                  <a:pt x="861060" y="1638300"/>
                </a:lnTo>
                <a:lnTo>
                  <a:pt x="830580" y="1661160"/>
                </a:lnTo>
                <a:lnTo>
                  <a:pt x="777240" y="1645920"/>
                </a:lnTo>
                <a:lnTo>
                  <a:pt x="693420" y="1706880"/>
                </a:lnTo>
                <a:lnTo>
                  <a:pt x="708660" y="1577340"/>
                </a:lnTo>
                <a:lnTo>
                  <a:pt x="853440" y="1508760"/>
                </a:lnTo>
                <a:lnTo>
                  <a:pt x="845820" y="1394460"/>
                </a:lnTo>
                <a:lnTo>
                  <a:pt x="777240" y="1363980"/>
                </a:lnTo>
                <a:lnTo>
                  <a:pt x="754380" y="1356360"/>
                </a:lnTo>
                <a:lnTo>
                  <a:pt x="731520" y="1341120"/>
                </a:lnTo>
                <a:lnTo>
                  <a:pt x="662940" y="1341120"/>
                </a:lnTo>
                <a:lnTo>
                  <a:pt x="647700" y="1165860"/>
                </a:lnTo>
                <a:lnTo>
                  <a:pt x="525780" y="1143000"/>
                </a:lnTo>
                <a:lnTo>
                  <a:pt x="533400" y="1112520"/>
                </a:lnTo>
                <a:lnTo>
                  <a:pt x="541020" y="1097280"/>
                </a:lnTo>
                <a:lnTo>
                  <a:pt x="510540" y="1074420"/>
                </a:lnTo>
                <a:lnTo>
                  <a:pt x="449580" y="1104900"/>
                </a:lnTo>
                <a:lnTo>
                  <a:pt x="411480" y="1150620"/>
                </a:lnTo>
                <a:lnTo>
                  <a:pt x="373380" y="1181100"/>
                </a:lnTo>
                <a:lnTo>
                  <a:pt x="304800" y="1135380"/>
                </a:lnTo>
                <a:lnTo>
                  <a:pt x="304800" y="1135380"/>
                </a:lnTo>
                <a:lnTo>
                  <a:pt x="281940" y="1104900"/>
                </a:lnTo>
                <a:lnTo>
                  <a:pt x="259080" y="1127760"/>
                </a:lnTo>
                <a:lnTo>
                  <a:pt x="259080" y="1127760"/>
                </a:lnTo>
                <a:lnTo>
                  <a:pt x="259080" y="1066800"/>
                </a:lnTo>
                <a:lnTo>
                  <a:pt x="190500" y="1013460"/>
                </a:lnTo>
                <a:lnTo>
                  <a:pt x="152400" y="1013460"/>
                </a:lnTo>
                <a:lnTo>
                  <a:pt x="129540" y="1043940"/>
                </a:lnTo>
                <a:lnTo>
                  <a:pt x="129540" y="1043940"/>
                </a:lnTo>
                <a:lnTo>
                  <a:pt x="83820" y="998220"/>
                </a:lnTo>
                <a:lnTo>
                  <a:pt x="99060" y="960120"/>
                </a:lnTo>
                <a:lnTo>
                  <a:pt x="137160" y="960120"/>
                </a:lnTo>
                <a:lnTo>
                  <a:pt x="198120" y="883920"/>
                </a:lnTo>
                <a:lnTo>
                  <a:pt x="281940" y="876300"/>
                </a:lnTo>
                <a:lnTo>
                  <a:pt x="320040" y="876300"/>
                </a:lnTo>
                <a:lnTo>
                  <a:pt x="304800" y="807720"/>
                </a:lnTo>
                <a:lnTo>
                  <a:pt x="350520" y="731520"/>
                </a:lnTo>
                <a:lnTo>
                  <a:pt x="381000" y="670560"/>
                </a:lnTo>
                <a:lnTo>
                  <a:pt x="373380" y="571500"/>
                </a:lnTo>
                <a:lnTo>
                  <a:pt x="358140" y="563880"/>
                </a:lnTo>
                <a:lnTo>
                  <a:pt x="358140" y="457200"/>
                </a:lnTo>
                <a:lnTo>
                  <a:pt x="312420" y="434340"/>
                </a:lnTo>
                <a:lnTo>
                  <a:pt x="297180" y="426720"/>
                </a:lnTo>
                <a:lnTo>
                  <a:pt x="297180" y="426720"/>
                </a:lnTo>
                <a:lnTo>
                  <a:pt x="312420" y="365760"/>
                </a:lnTo>
                <a:lnTo>
                  <a:pt x="304800" y="342900"/>
                </a:lnTo>
                <a:lnTo>
                  <a:pt x="281940" y="342900"/>
                </a:lnTo>
                <a:lnTo>
                  <a:pt x="213360" y="312420"/>
                </a:lnTo>
                <a:lnTo>
                  <a:pt x="243840" y="289560"/>
                </a:lnTo>
                <a:lnTo>
                  <a:pt x="190500" y="289560"/>
                </a:lnTo>
                <a:lnTo>
                  <a:pt x="137160" y="320040"/>
                </a:lnTo>
                <a:lnTo>
                  <a:pt x="60960" y="312420"/>
                </a:lnTo>
                <a:lnTo>
                  <a:pt x="15240" y="312420"/>
                </a:lnTo>
                <a:lnTo>
                  <a:pt x="7620" y="289560"/>
                </a:lnTo>
                <a:lnTo>
                  <a:pt x="0" y="251460"/>
                </a:lnTo>
                <a:lnTo>
                  <a:pt x="45720" y="2133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8" name="Полилиния 257"/>
          <p:cNvSpPr/>
          <p:nvPr/>
        </p:nvSpPr>
        <p:spPr>
          <a:xfrm>
            <a:off x="4258938" y="1805758"/>
            <a:ext cx="1255944" cy="1010946"/>
          </a:xfrm>
          <a:custGeom>
            <a:avLst/>
            <a:gdLst>
              <a:gd name="connsiteX0" fmla="*/ 0 w 1592580"/>
              <a:gd name="connsiteY0" fmla="*/ 419100 h 1363980"/>
              <a:gd name="connsiteX1" fmla="*/ 106680 w 1592580"/>
              <a:gd name="connsiteY1" fmla="*/ 396240 h 1363980"/>
              <a:gd name="connsiteX2" fmla="*/ 121920 w 1592580"/>
              <a:gd name="connsiteY2" fmla="*/ 342900 h 1363980"/>
              <a:gd name="connsiteX3" fmla="*/ 312420 w 1592580"/>
              <a:gd name="connsiteY3" fmla="*/ 320040 h 1363980"/>
              <a:gd name="connsiteX4" fmla="*/ 381000 w 1592580"/>
              <a:gd name="connsiteY4" fmla="*/ 198120 h 1363980"/>
              <a:gd name="connsiteX5" fmla="*/ 381000 w 1592580"/>
              <a:gd name="connsiteY5" fmla="*/ 198120 h 1363980"/>
              <a:gd name="connsiteX6" fmla="*/ 419100 w 1592580"/>
              <a:gd name="connsiteY6" fmla="*/ 91440 h 1363980"/>
              <a:gd name="connsiteX7" fmla="*/ 434340 w 1592580"/>
              <a:gd name="connsiteY7" fmla="*/ 60960 h 1363980"/>
              <a:gd name="connsiteX8" fmla="*/ 495300 w 1592580"/>
              <a:gd name="connsiteY8" fmla="*/ 45720 h 1363980"/>
              <a:gd name="connsiteX9" fmla="*/ 495300 w 1592580"/>
              <a:gd name="connsiteY9" fmla="*/ 45720 h 1363980"/>
              <a:gd name="connsiteX10" fmla="*/ 586740 w 1592580"/>
              <a:gd name="connsiteY10" fmla="*/ 15240 h 1363980"/>
              <a:gd name="connsiteX11" fmla="*/ 586740 w 1592580"/>
              <a:gd name="connsiteY11" fmla="*/ 45720 h 1363980"/>
              <a:gd name="connsiteX12" fmla="*/ 548640 w 1592580"/>
              <a:gd name="connsiteY12" fmla="*/ 99060 h 1363980"/>
              <a:gd name="connsiteX13" fmla="*/ 525780 w 1592580"/>
              <a:gd name="connsiteY13" fmla="*/ 137160 h 1363980"/>
              <a:gd name="connsiteX14" fmla="*/ 525780 w 1592580"/>
              <a:gd name="connsiteY14" fmla="*/ 160020 h 1363980"/>
              <a:gd name="connsiteX15" fmla="*/ 525780 w 1592580"/>
              <a:gd name="connsiteY15" fmla="*/ 198120 h 1363980"/>
              <a:gd name="connsiteX16" fmla="*/ 563880 w 1592580"/>
              <a:gd name="connsiteY16" fmla="*/ 198120 h 1363980"/>
              <a:gd name="connsiteX17" fmla="*/ 632460 w 1592580"/>
              <a:gd name="connsiteY17" fmla="*/ 228600 h 1363980"/>
              <a:gd name="connsiteX18" fmla="*/ 685800 w 1592580"/>
              <a:gd name="connsiteY18" fmla="*/ 228600 h 1363980"/>
              <a:gd name="connsiteX19" fmla="*/ 731520 w 1592580"/>
              <a:gd name="connsiteY19" fmla="*/ 236220 h 1363980"/>
              <a:gd name="connsiteX20" fmla="*/ 777240 w 1592580"/>
              <a:gd name="connsiteY20" fmla="*/ 274320 h 1363980"/>
              <a:gd name="connsiteX21" fmla="*/ 891540 w 1592580"/>
              <a:gd name="connsiteY21" fmla="*/ 182880 h 1363980"/>
              <a:gd name="connsiteX22" fmla="*/ 800100 w 1592580"/>
              <a:gd name="connsiteY22" fmla="*/ 83820 h 1363980"/>
              <a:gd name="connsiteX23" fmla="*/ 800100 w 1592580"/>
              <a:gd name="connsiteY23" fmla="*/ 83820 h 1363980"/>
              <a:gd name="connsiteX24" fmla="*/ 822960 w 1592580"/>
              <a:gd name="connsiteY24" fmla="*/ 15240 h 1363980"/>
              <a:gd name="connsiteX25" fmla="*/ 906780 w 1592580"/>
              <a:gd name="connsiteY25" fmla="*/ 0 h 1363980"/>
              <a:gd name="connsiteX26" fmla="*/ 1036320 w 1592580"/>
              <a:gd name="connsiteY26" fmla="*/ 121920 h 1363980"/>
              <a:gd name="connsiteX27" fmla="*/ 1028700 w 1592580"/>
              <a:gd name="connsiteY27" fmla="*/ 190500 h 1363980"/>
              <a:gd name="connsiteX28" fmla="*/ 1021080 w 1592580"/>
              <a:gd name="connsiteY28" fmla="*/ 266700 h 1363980"/>
              <a:gd name="connsiteX29" fmla="*/ 1074420 w 1592580"/>
              <a:gd name="connsiteY29" fmla="*/ 342900 h 1363980"/>
              <a:gd name="connsiteX30" fmla="*/ 1066800 w 1592580"/>
              <a:gd name="connsiteY30" fmla="*/ 388620 h 1363980"/>
              <a:gd name="connsiteX31" fmla="*/ 998220 w 1592580"/>
              <a:gd name="connsiteY31" fmla="*/ 472440 h 1363980"/>
              <a:gd name="connsiteX32" fmla="*/ 975360 w 1592580"/>
              <a:gd name="connsiteY32" fmla="*/ 510540 h 1363980"/>
              <a:gd name="connsiteX33" fmla="*/ 1013460 w 1592580"/>
              <a:gd name="connsiteY33" fmla="*/ 556260 h 1363980"/>
              <a:gd name="connsiteX34" fmla="*/ 1059180 w 1592580"/>
              <a:gd name="connsiteY34" fmla="*/ 594360 h 1363980"/>
              <a:gd name="connsiteX35" fmla="*/ 1135380 w 1592580"/>
              <a:gd name="connsiteY35" fmla="*/ 594360 h 1363980"/>
              <a:gd name="connsiteX36" fmla="*/ 1196340 w 1592580"/>
              <a:gd name="connsiteY36" fmla="*/ 601980 h 1363980"/>
              <a:gd name="connsiteX37" fmla="*/ 1211580 w 1592580"/>
              <a:gd name="connsiteY37" fmla="*/ 632460 h 1363980"/>
              <a:gd name="connsiteX38" fmla="*/ 1219200 w 1592580"/>
              <a:gd name="connsiteY38" fmla="*/ 723900 h 1363980"/>
              <a:gd name="connsiteX39" fmla="*/ 1242060 w 1592580"/>
              <a:gd name="connsiteY39" fmla="*/ 769620 h 1363980"/>
              <a:gd name="connsiteX40" fmla="*/ 1310640 w 1592580"/>
              <a:gd name="connsiteY40" fmla="*/ 784860 h 1363980"/>
              <a:gd name="connsiteX41" fmla="*/ 1341120 w 1592580"/>
              <a:gd name="connsiteY41" fmla="*/ 845820 h 1363980"/>
              <a:gd name="connsiteX42" fmla="*/ 1341120 w 1592580"/>
              <a:gd name="connsiteY42" fmla="*/ 845820 h 1363980"/>
              <a:gd name="connsiteX43" fmla="*/ 1402080 w 1592580"/>
              <a:gd name="connsiteY43" fmla="*/ 800100 h 1363980"/>
              <a:gd name="connsiteX44" fmla="*/ 1485900 w 1592580"/>
              <a:gd name="connsiteY44" fmla="*/ 807720 h 1363980"/>
              <a:gd name="connsiteX45" fmla="*/ 1584960 w 1592580"/>
              <a:gd name="connsiteY45" fmla="*/ 830580 h 1363980"/>
              <a:gd name="connsiteX46" fmla="*/ 1592580 w 1592580"/>
              <a:gd name="connsiteY46" fmla="*/ 876300 h 1363980"/>
              <a:gd name="connsiteX47" fmla="*/ 1577340 w 1592580"/>
              <a:gd name="connsiteY47" fmla="*/ 914400 h 1363980"/>
              <a:gd name="connsiteX48" fmla="*/ 1577340 w 1592580"/>
              <a:gd name="connsiteY48" fmla="*/ 914400 h 1363980"/>
              <a:gd name="connsiteX49" fmla="*/ 1584960 w 1592580"/>
              <a:gd name="connsiteY49" fmla="*/ 998220 h 1363980"/>
              <a:gd name="connsiteX50" fmla="*/ 1493520 w 1592580"/>
              <a:gd name="connsiteY50" fmla="*/ 998220 h 1363980"/>
              <a:gd name="connsiteX51" fmla="*/ 1455420 w 1592580"/>
              <a:gd name="connsiteY51" fmla="*/ 1005840 h 1363980"/>
              <a:gd name="connsiteX52" fmla="*/ 1447800 w 1592580"/>
              <a:gd name="connsiteY52" fmla="*/ 1043940 h 1363980"/>
              <a:gd name="connsiteX53" fmla="*/ 1424940 w 1592580"/>
              <a:gd name="connsiteY53" fmla="*/ 1097280 h 1363980"/>
              <a:gd name="connsiteX54" fmla="*/ 1394460 w 1592580"/>
              <a:gd name="connsiteY54" fmla="*/ 1112520 h 1363980"/>
              <a:gd name="connsiteX55" fmla="*/ 1356360 w 1592580"/>
              <a:gd name="connsiteY55" fmla="*/ 1120140 h 1363980"/>
              <a:gd name="connsiteX56" fmla="*/ 1333500 w 1592580"/>
              <a:gd name="connsiteY56" fmla="*/ 1150620 h 1363980"/>
              <a:gd name="connsiteX57" fmla="*/ 1242060 w 1592580"/>
              <a:gd name="connsiteY57" fmla="*/ 1135380 h 1363980"/>
              <a:gd name="connsiteX58" fmla="*/ 1242060 w 1592580"/>
              <a:gd name="connsiteY58" fmla="*/ 1135380 h 1363980"/>
              <a:gd name="connsiteX59" fmla="*/ 1135380 w 1592580"/>
              <a:gd name="connsiteY59" fmla="*/ 1127760 h 1363980"/>
              <a:gd name="connsiteX60" fmla="*/ 1112520 w 1592580"/>
              <a:gd name="connsiteY60" fmla="*/ 1120140 h 1363980"/>
              <a:gd name="connsiteX61" fmla="*/ 1043940 w 1592580"/>
              <a:gd name="connsiteY61" fmla="*/ 1165860 h 1363980"/>
              <a:gd name="connsiteX62" fmla="*/ 1097280 w 1592580"/>
              <a:gd name="connsiteY62" fmla="*/ 1181100 h 1363980"/>
              <a:gd name="connsiteX63" fmla="*/ 1104900 w 1592580"/>
              <a:gd name="connsiteY63" fmla="*/ 1333500 h 1363980"/>
              <a:gd name="connsiteX64" fmla="*/ 1028700 w 1592580"/>
              <a:gd name="connsiteY64" fmla="*/ 1363980 h 1363980"/>
              <a:gd name="connsiteX65" fmla="*/ 944880 w 1592580"/>
              <a:gd name="connsiteY65" fmla="*/ 1363980 h 1363980"/>
              <a:gd name="connsiteX66" fmla="*/ 944880 w 1592580"/>
              <a:gd name="connsiteY66" fmla="*/ 1363980 h 1363980"/>
              <a:gd name="connsiteX67" fmla="*/ 906780 w 1592580"/>
              <a:gd name="connsiteY67" fmla="*/ 1325880 h 1363980"/>
              <a:gd name="connsiteX68" fmla="*/ 815340 w 1592580"/>
              <a:gd name="connsiteY68" fmla="*/ 1325880 h 1363980"/>
              <a:gd name="connsiteX69" fmla="*/ 815340 w 1592580"/>
              <a:gd name="connsiteY69" fmla="*/ 1325880 h 1363980"/>
              <a:gd name="connsiteX70" fmla="*/ 769620 w 1592580"/>
              <a:gd name="connsiteY70" fmla="*/ 1272540 h 1363980"/>
              <a:gd name="connsiteX71" fmla="*/ 769620 w 1592580"/>
              <a:gd name="connsiteY71" fmla="*/ 1226820 h 1363980"/>
              <a:gd name="connsiteX72" fmla="*/ 701040 w 1592580"/>
              <a:gd name="connsiteY72" fmla="*/ 1043940 h 1363980"/>
              <a:gd name="connsiteX73" fmla="*/ 701040 w 1592580"/>
              <a:gd name="connsiteY73" fmla="*/ 967740 h 1363980"/>
              <a:gd name="connsiteX74" fmla="*/ 701040 w 1592580"/>
              <a:gd name="connsiteY74" fmla="*/ 967740 h 1363980"/>
              <a:gd name="connsiteX75" fmla="*/ 662940 w 1592580"/>
              <a:gd name="connsiteY75" fmla="*/ 914400 h 1363980"/>
              <a:gd name="connsiteX76" fmla="*/ 662940 w 1592580"/>
              <a:gd name="connsiteY76" fmla="*/ 914400 h 1363980"/>
              <a:gd name="connsiteX77" fmla="*/ 662940 w 1592580"/>
              <a:gd name="connsiteY77" fmla="*/ 914400 h 1363980"/>
              <a:gd name="connsiteX78" fmla="*/ 647700 w 1592580"/>
              <a:gd name="connsiteY78" fmla="*/ 838200 h 1363980"/>
              <a:gd name="connsiteX79" fmla="*/ 586740 w 1592580"/>
              <a:gd name="connsiteY79" fmla="*/ 800100 h 1363980"/>
              <a:gd name="connsiteX80" fmla="*/ 548640 w 1592580"/>
              <a:gd name="connsiteY80" fmla="*/ 800100 h 1363980"/>
              <a:gd name="connsiteX81" fmla="*/ 502920 w 1592580"/>
              <a:gd name="connsiteY81" fmla="*/ 762000 h 1363980"/>
              <a:gd name="connsiteX82" fmla="*/ 495300 w 1592580"/>
              <a:gd name="connsiteY82" fmla="*/ 731520 h 1363980"/>
              <a:gd name="connsiteX83" fmla="*/ 426720 w 1592580"/>
              <a:gd name="connsiteY83" fmla="*/ 708660 h 1363980"/>
              <a:gd name="connsiteX84" fmla="*/ 419100 w 1592580"/>
              <a:gd name="connsiteY84" fmla="*/ 655320 h 1363980"/>
              <a:gd name="connsiteX85" fmla="*/ 419100 w 1592580"/>
              <a:gd name="connsiteY85" fmla="*/ 655320 h 1363980"/>
              <a:gd name="connsiteX86" fmla="*/ 358140 w 1592580"/>
              <a:gd name="connsiteY86" fmla="*/ 617220 h 1363980"/>
              <a:gd name="connsiteX87" fmla="*/ 327660 w 1592580"/>
              <a:gd name="connsiteY87" fmla="*/ 609600 h 1363980"/>
              <a:gd name="connsiteX88" fmla="*/ 289560 w 1592580"/>
              <a:gd name="connsiteY88" fmla="*/ 609600 h 1363980"/>
              <a:gd name="connsiteX89" fmla="*/ 251460 w 1592580"/>
              <a:gd name="connsiteY89" fmla="*/ 609600 h 1363980"/>
              <a:gd name="connsiteX90" fmla="*/ 175260 w 1592580"/>
              <a:gd name="connsiteY90" fmla="*/ 563880 h 1363980"/>
              <a:gd name="connsiteX91" fmla="*/ 152400 w 1592580"/>
              <a:gd name="connsiteY91" fmla="*/ 548640 h 1363980"/>
              <a:gd name="connsiteX92" fmla="*/ 99060 w 1592580"/>
              <a:gd name="connsiteY92" fmla="*/ 510540 h 1363980"/>
              <a:gd name="connsiteX93" fmla="*/ 83820 w 1592580"/>
              <a:gd name="connsiteY93" fmla="*/ 472440 h 1363980"/>
              <a:gd name="connsiteX94" fmla="*/ 60960 w 1592580"/>
              <a:gd name="connsiteY94" fmla="*/ 441960 h 1363980"/>
              <a:gd name="connsiteX95" fmla="*/ 0 w 1592580"/>
              <a:gd name="connsiteY95" fmla="*/ 419100 h 136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92580" h="1363980">
                <a:moveTo>
                  <a:pt x="0" y="419100"/>
                </a:moveTo>
                <a:lnTo>
                  <a:pt x="106680" y="396240"/>
                </a:lnTo>
                <a:lnTo>
                  <a:pt x="121920" y="342900"/>
                </a:lnTo>
                <a:lnTo>
                  <a:pt x="312420" y="320040"/>
                </a:lnTo>
                <a:lnTo>
                  <a:pt x="381000" y="198120"/>
                </a:lnTo>
                <a:lnTo>
                  <a:pt x="381000" y="198120"/>
                </a:lnTo>
                <a:lnTo>
                  <a:pt x="419100" y="91440"/>
                </a:lnTo>
                <a:lnTo>
                  <a:pt x="434340" y="60960"/>
                </a:lnTo>
                <a:lnTo>
                  <a:pt x="495300" y="45720"/>
                </a:lnTo>
                <a:lnTo>
                  <a:pt x="495300" y="45720"/>
                </a:lnTo>
                <a:lnTo>
                  <a:pt x="586740" y="15240"/>
                </a:lnTo>
                <a:lnTo>
                  <a:pt x="586740" y="45720"/>
                </a:lnTo>
                <a:lnTo>
                  <a:pt x="548640" y="99060"/>
                </a:lnTo>
                <a:lnTo>
                  <a:pt x="525780" y="137160"/>
                </a:lnTo>
                <a:lnTo>
                  <a:pt x="525780" y="160020"/>
                </a:lnTo>
                <a:lnTo>
                  <a:pt x="525780" y="198120"/>
                </a:lnTo>
                <a:lnTo>
                  <a:pt x="563880" y="198120"/>
                </a:lnTo>
                <a:lnTo>
                  <a:pt x="632460" y="228600"/>
                </a:lnTo>
                <a:lnTo>
                  <a:pt x="685800" y="228600"/>
                </a:lnTo>
                <a:lnTo>
                  <a:pt x="731520" y="236220"/>
                </a:lnTo>
                <a:lnTo>
                  <a:pt x="777240" y="274320"/>
                </a:lnTo>
                <a:lnTo>
                  <a:pt x="891540" y="182880"/>
                </a:lnTo>
                <a:lnTo>
                  <a:pt x="800100" y="83820"/>
                </a:lnTo>
                <a:lnTo>
                  <a:pt x="800100" y="83820"/>
                </a:lnTo>
                <a:lnTo>
                  <a:pt x="822960" y="15240"/>
                </a:lnTo>
                <a:lnTo>
                  <a:pt x="906780" y="0"/>
                </a:lnTo>
                <a:lnTo>
                  <a:pt x="1036320" y="121920"/>
                </a:lnTo>
                <a:lnTo>
                  <a:pt x="1028700" y="190500"/>
                </a:lnTo>
                <a:lnTo>
                  <a:pt x="1021080" y="266700"/>
                </a:lnTo>
                <a:lnTo>
                  <a:pt x="1074420" y="342900"/>
                </a:lnTo>
                <a:lnTo>
                  <a:pt x="1066800" y="388620"/>
                </a:lnTo>
                <a:lnTo>
                  <a:pt x="998220" y="472440"/>
                </a:lnTo>
                <a:lnTo>
                  <a:pt x="975360" y="510540"/>
                </a:lnTo>
                <a:lnTo>
                  <a:pt x="1013460" y="556260"/>
                </a:lnTo>
                <a:lnTo>
                  <a:pt x="1059180" y="594360"/>
                </a:lnTo>
                <a:lnTo>
                  <a:pt x="1135380" y="594360"/>
                </a:lnTo>
                <a:lnTo>
                  <a:pt x="1196340" y="601980"/>
                </a:lnTo>
                <a:lnTo>
                  <a:pt x="1211580" y="632460"/>
                </a:lnTo>
                <a:lnTo>
                  <a:pt x="1219200" y="723900"/>
                </a:lnTo>
                <a:lnTo>
                  <a:pt x="1242060" y="769620"/>
                </a:lnTo>
                <a:lnTo>
                  <a:pt x="1310640" y="784860"/>
                </a:lnTo>
                <a:lnTo>
                  <a:pt x="1341120" y="845820"/>
                </a:lnTo>
                <a:lnTo>
                  <a:pt x="1341120" y="845820"/>
                </a:lnTo>
                <a:lnTo>
                  <a:pt x="1402080" y="800100"/>
                </a:lnTo>
                <a:lnTo>
                  <a:pt x="1485900" y="807720"/>
                </a:lnTo>
                <a:lnTo>
                  <a:pt x="1584960" y="830580"/>
                </a:lnTo>
                <a:lnTo>
                  <a:pt x="1592580" y="876300"/>
                </a:lnTo>
                <a:lnTo>
                  <a:pt x="1577340" y="914400"/>
                </a:lnTo>
                <a:lnTo>
                  <a:pt x="1577340" y="914400"/>
                </a:lnTo>
                <a:lnTo>
                  <a:pt x="1584960" y="998220"/>
                </a:lnTo>
                <a:lnTo>
                  <a:pt x="1493520" y="998220"/>
                </a:lnTo>
                <a:lnTo>
                  <a:pt x="1455420" y="1005840"/>
                </a:lnTo>
                <a:lnTo>
                  <a:pt x="1447800" y="1043940"/>
                </a:lnTo>
                <a:lnTo>
                  <a:pt x="1424940" y="1097280"/>
                </a:lnTo>
                <a:lnTo>
                  <a:pt x="1394460" y="1112520"/>
                </a:lnTo>
                <a:lnTo>
                  <a:pt x="1356360" y="1120140"/>
                </a:lnTo>
                <a:lnTo>
                  <a:pt x="1333500" y="1150620"/>
                </a:lnTo>
                <a:lnTo>
                  <a:pt x="1242060" y="1135380"/>
                </a:lnTo>
                <a:lnTo>
                  <a:pt x="1242060" y="1135380"/>
                </a:lnTo>
                <a:lnTo>
                  <a:pt x="1135380" y="1127760"/>
                </a:lnTo>
                <a:lnTo>
                  <a:pt x="1112520" y="1120140"/>
                </a:lnTo>
                <a:lnTo>
                  <a:pt x="1043940" y="1165860"/>
                </a:lnTo>
                <a:lnTo>
                  <a:pt x="1097280" y="1181100"/>
                </a:lnTo>
                <a:lnTo>
                  <a:pt x="1104900" y="1333500"/>
                </a:lnTo>
                <a:lnTo>
                  <a:pt x="1028700" y="1363980"/>
                </a:lnTo>
                <a:lnTo>
                  <a:pt x="944880" y="1363980"/>
                </a:lnTo>
                <a:lnTo>
                  <a:pt x="944880" y="1363980"/>
                </a:lnTo>
                <a:lnTo>
                  <a:pt x="906780" y="1325880"/>
                </a:lnTo>
                <a:lnTo>
                  <a:pt x="815340" y="1325880"/>
                </a:lnTo>
                <a:lnTo>
                  <a:pt x="815340" y="1325880"/>
                </a:lnTo>
                <a:lnTo>
                  <a:pt x="769620" y="1272540"/>
                </a:lnTo>
                <a:lnTo>
                  <a:pt x="769620" y="1226820"/>
                </a:lnTo>
                <a:lnTo>
                  <a:pt x="701040" y="1043940"/>
                </a:lnTo>
                <a:lnTo>
                  <a:pt x="701040" y="967740"/>
                </a:lnTo>
                <a:lnTo>
                  <a:pt x="701040" y="96774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47700" y="838200"/>
                </a:lnTo>
                <a:lnTo>
                  <a:pt x="586740" y="800100"/>
                </a:lnTo>
                <a:lnTo>
                  <a:pt x="548640" y="800100"/>
                </a:lnTo>
                <a:lnTo>
                  <a:pt x="502920" y="762000"/>
                </a:lnTo>
                <a:lnTo>
                  <a:pt x="495300" y="731520"/>
                </a:lnTo>
                <a:lnTo>
                  <a:pt x="426720" y="708660"/>
                </a:lnTo>
                <a:lnTo>
                  <a:pt x="419100" y="655320"/>
                </a:lnTo>
                <a:lnTo>
                  <a:pt x="419100" y="655320"/>
                </a:lnTo>
                <a:lnTo>
                  <a:pt x="358140" y="617220"/>
                </a:lnTo>
                <a:lnTo>
                  <a:pt x="327660" y="609600"/>
                </a:lnTo>
                <a:lnTo>
                  <a:pt x="289560" y="609600"/>
                </a:lnTo>
                <a:lnTo>
                  <a:pt x="251460" y="609600"/>
                </a:lnTo>
                <a:lnTo>
                  <a:pt x="175260" y="563880"/>
                </a:lnTo>
                <a:lnTo>
                  <a:pt x="152400" y="548640"/>
                </a:lnTo>
                <a:lnTo>
                  <a:pt x="99060" y="510540"/>
                </a:lnTo>
                <a:lnTo>
                  <a:pt x="83820" y="472440"/>
                </a:lnTo>
                <a:lnTo>
                  <a:pt x="60960" y="441960"/>
                </a:lnTo>
                <a:lnTo>
                  <a:pt x="0" y="419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502978" y="2341958"/>
            <a:ext cx="588911" cy="316275"/>
          </a:xfrm>
          <a:custGeom>
            <a:avLst/>
            <a:gdLst>
              <a:gd name="connsiteX0" fmla="*/ 15240 w 746760"/>
              <a:gd name="connsiteY0" fmla="*/ 152400 h 426720"/>
              <a:gd name="connsiteX1" fmla="*/ 99060 w 746760"/>
              <a:gd name="connsiteY1" fmla="*/ 167640 h 426720"/>
              <a:gd name="connsiteX2" fmla="*/ 137160 w 746760"/>
              <a:gd name="connsiteY2" fmla="*/ 213360 h 426720"/>
              <a:gd name="connsiteX3" fmla="*/ 167640 w 746760"/>
              <a:gd name="connsiteY3" fmla="*/ 243840 h 426720"/>
              <a:gd name="connsiteX4" fmla="*/ 228600 w 746760"/>
              <a:gd name="connsiteY4" fmla="*/ 198120 h 426720"/>
              <a:gd name="connsiteX5" fmla="*/ 320040 w 746760"/>
              <a:gd name="connsiteY5" fmla="*/ 45720 h 426720"/>
              <a:gd name="connsiteX6" fmla="*/ 358140 w 746760"/>
              <a:gd name="connsiteY6" fmla="*/ 38100 h 426720"/>
              <a:gd name="connsiteX7" fmla="*/ 533400 w 746760"/>
              <a:gd name="connsiteY7" fmla="*/ 38100 h 426720"/>
              <a:gd name="connsiteX8" fmla="*/ 617220 w 746760"/>
              <a:gd name="connsiteY8" fmla="*/ 0 h 426720"/>
              <a:gd name="connsiteX9" fmla="*/ 624840 w 746760"/>
              <a:gd name="connsiteY9" fmla="*/ 38100 h 426720"/>
              <a:gd name="connsiteX10" fmla="*/ 662940 w 746760"/>
              <a:gd name="connsiteY10" fmla="*/ 45720 h 426720"/>
              <a:gd name="connsiteX11" fmla="*/ 723900 w 746760"/>
              <a:gd name="connsiteY11" fmla="*/ 30480 h 426720"/>
              <a:gd name="connsiteX12" fmla="*/ 746760 w 746760"/>
              <a:gd name="connsiteY12" fmla="*/ 38100 h 426720"/>
              <a:gd name="connsiteX13" fmla="*/ 723900 w 746760"/>
              <a:gd name="connsiteY13" fmla="*/ 175260 h 426720"/>
              <a:gd name="connsiteX14" fmla="*/ 640080 w 746760"/>
              <a:gd name="connsiteY14" fmla="*/ 205740 h 426720"/>
              <a:gd name="connsiteX15" fmla="*/ 556260 w 746760"/>
              <a:gd name="connsiteY15" fmla="*/ 205740 h 426720"/>
              <a:gd name="connsiteX16" fmla="*/ 518160 w 746760"/>
              <a:gd name="connsiteY16" fmla="*/ 220980 h 426720"/>
              <a:gd name="connsiteX17" fmla="*/ 472440 w 746760"/>
              <a:gd name="connsiteY17" fmla="*/ 243840 h 426720"/>
              <a:gd name="connsiteX18" fmla="*/ 350520 w 746760"/>
              <a:gd name="connsiteY18" fmla="*/ 358140 h 426720"/>
              <a:gd name="connsiteX19" fmla="*/ 304800 w 746760"/>
              <a:gd name="connsiteY19" fmla="*/ 426720 h 426720"/>
              <a:gd name="connsiteX20" fmla="*/ 281940 w 746760"/>
              <a:gd name="connsiteY20" fmla="*/ 426720 h 426720"/>
              <a:gd name="connsiteX21" fmla="*/ 167640 w 746760"/>
              <a:gd name="connsiteY21" fmla="*/ 342900 h 426720"/>
              <a:gd name="connsiteX22" fmla="*/ 137160 w 746760"/>
              <a:gd name="connsiteY22" fmla="*/ 281940 h 426720"/>
              <a:gd name="connsiteX23" fmla="*/ 99060 w 746760"/>
              <a:gd name="connsiteY23" fmla="*/ 243840 h 426720"/>
              <a:gd name="connsiteX24" fmla="*/ 0 w 746760"/>
              <a:gd name="connsiteY24" fmla="*/ 236220 h 426720"/>
              <a:gd name="connsiteX25" fmla="*/ 15240 w 746760"/>
              <a:gd name="connsiteY25" fmla="*/ 15240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6760" h="426720">
                <a:moveTo>
                  <a:pt x="15240" y="152400"/>
                </a:moveTo>
                <a:lnTo>
                  <a:pt x="99060" y="167640"/>
                </a:lnTo>
                <a:lnTo>
                  <a:pt x="137160" y="213360"/>
                </a:lnTo>
                <a:lnTo>
                  <a:pt x="167640" y="243840"/>
                </a:lnTo>
                <a:lnTo>
                  <a:pt x="228600" y="198120"/>
                </a:lnTo>
                <a:lnTo>
                  <a:pt x="320040" y="45720"/>
                </a:lnTo>
                <a:lnTo>
                  <a:pt x="358140" y="38100"/>
                </a:lnTo>
                <a:lnTo>
                  <a:pt x="533400" y="38100"/>
                </a:lnTo>
                <a:lnTo>
                  <a:pt x="617220" y="0"/>
                </a:lnTo>
                <a:lnTo>
                  <a:pt x="624840" y="38100"/>
                </a:lnTo>
                <a:lnTo>
                  <a:pt x="662940" y="45720"/>
                </a:lnTo>
                <a:lnTo>
                  <a:pt x="723900" y="30480"/>
                </a:lnTo>
                <a:lnTo>
                  <a:pt x="746760" y="38100"/>
                </a:lnTo>
                <a:lnTo>
                  <a:pt x="723900" y="175260"/>
                </a:lnTo>
                <a:lnTo>
                  <a:pt x="640080" y="205740"/>
                </a:lnTo>
                <a:lnTo>
                  <a:pt x="556260" y="205740"/>
                </a:lnTo>
                <a:lnTo>
                  <a:pt x="518160" y="220980"/>
                </a:lnTo>
                <a:lnTo>
                  <a:pt x="472440" y="243840"/>
                </a:lnTo>
                <a:lnTo>
                  <a:pt x="350520" y="358140"/>
                </a:lnTo>
                <a:lnTo>
                  <a:pt x="304800" y="426720"/>
                </a:lnTo>
                <a:lnTo>
                  <a:pt x="281940" y="426720"/>
                </a:lnTo>
                <a:lnTo>
                  <a:pt x="167640" y="342900"/>
                </a:lnTo>
                <a:lnTo>
                  <a:pt x="137160" y="281940"/>
                </a:lnTo>
                <a:lnTo>
                  <a:pt x="99060" y="243840"/>
                </a:lnTo>
                <a:lnTo>
                  <a:pt x="0" y="236220"/>
                </a:lnTo>
                <a:lnTo>
                  <a:pt x="15240" y="15240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09" tIns="38214" rIns="76409" bIns="3821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0" name="Полилиния 259"/>
          <p:cNvSpPr/>
          <p:nvPr/>
        </p:nvSpPr>
        <p:spPr>
          <a:xfrm>
            <a:off x="4667565" y="2495801"/>
            <a:ext cx="1304018" cy="1253802"/>
          </a:xfrm>
          <a:custGeom>
            <a:avLst/>
            <a:gdLst>
              <a:gd name="connsiteX0" fmla="*/ 0 w 1653540"/>
              <a:gd name="connsiteY0" fmla="*/ 716280 h 1691640"/>
              <a:gd name="connsiteX1" fmla="*/ 99060 w 1653540"/>
              <a:gd name="connsiteY1" fmla="*/ 655320 h 1691640"/>
              <a:gd name="connsiteX2" fmla="*/ 152400 w 1653540"/>
              <a:gd name="connsiteY2" fmla="*/ 586740 h 1691640"/>
              <a:gd name="connsiteX3" fmla="*/ 152400 w 1653540"/>
              <a:gd name="connsiteY3" fmla="*/ 586740 h 1691640"/>
              <a:gd name="connsiteX4" fmla="*/ 289560 w 1653540"/>
              <a:gd name="connsiteY4" fmla="*/ 502920 h 1691640"/>
              <a:gd name="connsiteX5" fmla="*/ 289560 w 1653540"/>
              <a:gd name="connsiteY5" fmla="*/ 502920 h 1691640"/>
              <a:gd name="connsiteX6" fmla="*/ 335280 w 1653540"/>
              <a:gd name="connsiteY6" fmla="*/ 457200 h 1691640"/>
              <a:gd name="connsiteX7" fmla="*/ 320040 w 1653540"/>
              <a:gd name="connsiteY7" fmla="*/ 365760 h 1691640"/>
              <a:gd name="connsiteX8" fmla="*/ 320040 w 1653540"/>
              <a:gd name="connsiteY8" fmla="*/ 365760 h 1691640"/>
              <a:gd name="connsiteX9" fmla="*/ 411480 w 1653540"/>
              <a:gd name="connsiteY9" fmla="*/ 342900 h 1691640"/>
              <a:gd name="connsiteX10" fmla="*/ 434340 w 1653540"/>
              <a:gd name="connsiteY10" fmla="*/ 381000 h 1691640"/>
              <a:gd name="connsiteX11" fmla="*/ 571500 w 1653540"/>
              <a:gd name="connsiteY11" fmla="*/ 350520 h 1691640"/>
              <a:gd name="connsiteX12" fmla="*/ 571500 w 1653540"/>
              <a:gd name="connsiteY12" fmla="*/ 350520 h 1691640"/>
              <a:gd name="connsiteX13" fmla="*/ 594360 w 1653540"/>
              <a:gd name="connsiteY13" fmla="*/ 198120 h 1691640"/>
              <a:gd name="connsiteX14" fmla="*/ 556260 w 1653540"/>
              <a:gd name="connsiteY14" fmla="*/ 167640 h 1691640"/>
              <a:gd name="connsiteX15" fmla="*/ 609600 w 1653540"/>
              <a:gd name="connsiteY15" fmla="*/ 137160 h 1691640"/>
              <a:gd name="connsiteX16" fmla="*/ 723900 w 1653540"/>
              <a:gd name="connsiteY16" fmla="*/ 160020 h 1691640"/>
              <a:gd name="connsiteX17" fmla="*/ 807720 w 1653540"/>
              <a:gd name="connsiteY17" fmla="*/ 160020 h 1691640"/>
              <a:gd name="connsiteX18" fmla="*/ 853440 w 1653540"/>
              <a:gd name="connsiteY18" fmla="*/ 152400 h 1691640"/>
              <a:gd name="connsiteX19" fmla="*/ 853440 w 1653540"/>
              <a:gd name="connsiteY19" fmla="*/ 129540 h 1691640"/>
              <a:gd name="connsiteX20" fmla="*/ 899160 w 1653540"/>
              <a:gd name="connsiteY20" fmla="*/ 121920 h 1691640"/>
              <a:gd name="connsiteX21" fmla="*/ 944880 w 1653540"/>
              <a:gd name="connsiteY21" fmla="*/ 45720 h 1691640"/>
              <a:gd name="connsiteX22" fmla="*/ 944880 w 1653540"/>
              <a:gd name="connsiteY22" fmla="*/ 0 h 1691640"/>
              <a:gd name="connsiteX23" fmla="*/ 1051560 w 1653540"/>
              <a:gd name="connsiteY23" fmla="*/ 15240 h 1691640"/>
              <a:gd name="connsiteX24" fmla="*/ 1112520 w 1653540"/>
              <a:gd name="connsiteY24" fmla="*/ 22860 h 1691640"/>
              <a:gd name="connsiteX25" fmla="*/ 1165860 w 1653540"/>
              <a:gd name="connsiteY25" fmla="*/ 30480 h 1691640"/>
              <a:gd name="connsiteX26" fmla="*/ 1234440 w 1653540"/>
              <a:gd name="connsiteY26" fmla="*/ 129540 h 1691640"/>
              <a:gd name="connsiteX27" fmla="*/ 1363980 w 1653540"/>
              <a:gd name="connsiteY27" fmla="*/ 205740 h 1691640"/>
              <a:gd name="connsiteX28" fmla="*/ 1379220 w 1653540"/>
              <a:gd name="connsiteY28" fmla="*/ 213360 h 1691640"/>
              <a:gd name="connsiteX29" fmla="*/ 1447800 w 1653540"/>
              <a:gd name="connsiteY29" fmla="*/ 365760 h 1691640"/>
              <a:gd name="connsiteX30" fmla="*/ 1463040 w 1653540"/>
              <a:gd name="connsiteY30" fmla="*/ 441960 h 1691640"/>
              <a:gd name="connsiteX31" fmla="*/ 1432560 w 1653540"/>
              <a:gd name="connsiteY31" fmla="*/ 502920 h 1691640"/>
              <a:gd name="connsiteX32" fmla="*/ 1432560 w 1653540"/>
              <a:gd name="connsiteY32" fmla="*/ 548640 h 1691640"/>
              <a:gd name="connsiteX33" fmla="*/ 1447800 w 1653540"/>
              <a:gd name="connsiteY33" fmla="*/ 662940 h 1691640"/>
              <a:gd name="connsiteX34" fmla="*/ 1424940 w 1653540"/>
              <a:gd name="connsiteY34" fmla="*/ 739140 h 1691640"/>
              <a:gd name="connsiteX35" fmla="*/ 1417320 w 1653540"/>
              <a:gd name="connsiteY35" fmla="*/ 792480 h 1691640"/>
              <a:gd name="connsiteX36" fmla="*/ 1447800 w 1653540"/>
              <a:gd name="connsiteY36" fmla="*/ 838200 h 1691640"/>
              <a:gd name="connsiteX37" fmla="*/ 1371600 w 1653540"/>
              <a:gd name="connsiteY37" fmla="*/ 937260 h 1691640"/>
              <a:gd name="connsiteX38" fmla="*/ 1386840 w 1653540"/>
              <a:gd name="connsiteY38" fmla="*/ 1066800 h 1691640"/>
              <a:gd name="connsiteX39" fmla="*/ 1455420 w 1653540"/>
              <a:gd name="connsiteY39" fmla="*/ 1104900 h 1691640"/>
              <a:gd name="connsiteX40" fmla="*/ 1447800 w 1653540"/>
              <a:gd name="connsiteY40" fmla="*/ 1158240 h 1691640"/>
              <a:gd name="connsiteX41" fmla="*/ 1470660 w 1653540"/>
              <a:gd name="connsiteY41" fmla="*/ 1219200 h 1691640"/>
              <a:gd name="connsiteX42" fmla="*/ 1501140 w 1653540"/>
              <a:gd name="connsiteY42" fmla="*/ 1257300 h 1691640"/>
              <a:gd name="connsiteX43" fmla="*/ 1562100 w 1653540"/>
              <a:gd name="connsiteY43" fmla="*/ 1287780 h 1691640"/>
              <a:gd name="connsiteX44" fmla="*/ 1653540 w 1653540"/>
              <a:gd name="connsiteY44" fmla="*/ 1318260 h 1691640"/>
              <a:gd name="connsiteX45" fmla="*/ 1653540 w 1653540"/>
              <a:gd name="connsiteY45" fmla="*/ 1318260 h 1691640"/>
              <a:gd name="connsiteX46" fmla="*/ 1592580 w 1653540"/>
              <a:gd name="connsiteY46" fmla="*/ 1402080 h 1691640"/>
              <a:gd name="connsiteX47" fmla="*/ 1615440 w 1653540"/>
              <a:gd name="connsiteY47" fmla="*/ 1485900 h 1691640"/>
              <a:gd name="connsiteX48" fmla="*/ 1546860 w 1653540"/>
              <a:gd name="connsiteY48" fmla="*/ 1501140 h 1691640"/>
              <a:gd name="connsiteX49" fmla="*/ 1478280 w 1653540"/>
              <a:gd name="connsiteY49" fmla="*/ 1539240 h 1691640"/>
              <a:gd name="connsiteX50" fmla="*/ 1409700 w 1653540"/>
              <a:gd name="connsiteY50" fmla="*/ 1562100 h 1691640"/>
              <a:gd name="connsiteX51" fmla="*/ 1356360 w 1653540"/>
              <a:gd name="connsiteY51" fmla="*/ 1623060 h 1691640"/>
              <a:gd name="connsiteX52" fmla="*/ 1211580 w 1653540"/>
              <a:gd name="connsiteY52" fmla="*/ 1638300 h 1691640"/>
              <a:gd name="connsiteX53" fmla="*/ 1211580 w 1653540"/>
              <a:gd name="connsiteY53" fmla="*/ 1638300 h 1691640"/>
              <a:gd name="connsiteX54" fmla="*/ 1135380 w 1653540"/>
              <a:gd name="connsiteY54" fmla="*/ 1623060 h 1691640"/>
              <a:gd name="connsiteX55" fmla="*/ 1066800 w 1653540"/>
              <a:gd name="connsiteY55" fmla="*/ 1691640 h 1691640"/>
              <a:gd name="connsiteX56" fmla="*/ 1036320 w 1653540"/>
              <a:gd name="connsiteY56" fmla="*/ 1691640 h 1691640"/>
              <a:gd name="connsiteX57" fmla="*/ 967740 w 1653540"/>
              <a:gd name="connsiteY57" fmla="*/ 1661160 h 1691640"/>
              <a:gd name="connsiteX58" fmla="*/ 853440 w 1653540"/>
              <a:gd name="connsiteY58" fmla="*/ 1653540 h 1691640"/>
              <a:gd name="connsiteX59" fmla="*/ 800100 w 1653540"/>
              <a:gd name="connsiteY59" fmla="*/ 1638300 h 1691640"/>
              <a:gd name="connsiteX60" fmla="*/ 678180 w 1653540"/>
              <a:gd name="connsiteY60" fmla="*/ 1638300 h 1691640"/>
              <a:gd name="connsiteX61" fmla="*/ 624840 w 1653540"/>
              <a:gd name="connsiteY61" fmla="*/ 1600200 h 1691640"/>
              <a:gd name="connsiteX62" fmla="*/ 518160 w 1653540"/>
              <a:gd name="connsiteY62" fmla="*/ 1577340 h 1691640"/>
              <a:gd name="connsiteX63" fmla="*/ 403860 w 1653540"/>
              <a:gd name="connsiteY63" fmla="*/ 1554480 h 1691640"/>
              <a:gd name="connsiteX64" fmla="*/ 381000 w 1653540"/>
              <a:gd name="connsiteY64" fmla="*/ 1554480 h 1691640"/>
              <a:gd name="connsiteX65" fmla="*/ 381000 w 1653540"/>
              <a:gd name="connsiteY65" fmla="*/ 1455420 h 1691640"/>
              <a:gd name="connsiteX66" fmla="*/ 342900 w 1653540"/>
              <a:gd name="connsiteY66" fmla="*/ 1379220 h 1691640"/>
              <a:gd name="connsiteX67" fmla="*/ 365760 w 1653540"/>
              <a:gd name="connsiteY67" fmla="*/ 1287780 h 1691640"/>
              <a:gd name="connsiteX68" fmla="*/ 304800 w 1653540"/>
              <a:gd name="connsiteY68" fmla="*/ 1249680 h 1691640"/>
              <a:gd name="connsiteX69" fmla="*/ 320040 w 1653540"/>
              <a:gd name="connsiteY69" fmla="*/ 1173480 h 1691640"/>
              <a:gd name="connsiteX70" fmla="*/ 274320 w 1653540"/>
              <a:gd name="connsiteY70" fmla="*/ 1173480 h 1691640"/>
              <a:gd name="connsiteX71" fmla="*/ 274320 w 1653540"/>
              <a:gd name="connsiteY71" fmla="*/ 1173480 h 1691640"/>
              <a:gd name="connsiteX72" fmla="*/ 228600 w 1653540"/>
              <a:gd name="connsiteY72" fmla="*/ 1120140 h 1691640"/>
              <a:gd name="connsiteX73" fmla="*/ 259080 w 1653540"/>
              <a:gd name="connsiteY73" fmla="*/ 1104900 h 1691640"/>
              <a:gd name="connsiteX74" fmla="*/ 327660 w 1653540"/>
              <a:gd name="connsiteY74" fmla="*/ 1082040 h 1691640"/>
              <a:gd name="connsiteX75" fmla="*/ 327660 w 1653540"/>
              <a:gd name="connsiteY75" fmla="*/ 982980 h 1691640"/>
              <a:gd name="connsiteX76" fmla="*/ 274320 w 1653540"/>
              <a:gd name="connsiteY76" fmla="*/ 982980 h 1691640"/>
              <a:gd name="connsiteX77" fmla="*/ 297180 w 1653540"/>
              <a:gd name="connsiteY77" fmla="*/ 914400 h 1691640"/>
              <a:gd name="connsiteX78" fmla="*/ 228600 w 1653540"/>
              <a:gd name="connsiteY78" fmla="*/ 853440 h 1691640"/>
              <a:gd name="connsiteX79" fmla="*/ 137160 w 1653540"/>
              <a:gd name="connsiteY79" fmla="*/ 807720 h 1691640"/>
              <a:gd name="connsiteX80" fmla="*/ 0 w 1653540"/>
              <a:gd name="connsiteY80" fmla="*/ 71628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653540" h="1691640">
                <a:moveTo>
                  <a:pt x="0" y="716280"/>
                </a:moveTo>
                <a:lnTo>
                  <a:pt x="99060" y="655320"/>
                </a:lnTo>
                <a:lnTo>
                  <a:pt x="152400" y="586740"/>
                </a:lnTo>
                <a:lnTo>
                  <a:pt x="152400" y="586740"/>
                </a:lnTo>
                <a:lnTo>
                  <a:pt x="289560" y="502920"/>
                </a:lnTo>
                <a:lnTo>
                  <a:pt x="289560" y="502920"/>
                </a:lnTo>
                <a:lnTo>
                  <a:pt x="335280" y="457200"/>
                </a:lnTo>
                <a:lnTo>
                  <a:pt x="320040" y="365760"/>
                </a:lnTo>
                <a:lnTo>
                  <a:pt x="320040" y="365760"/>
                </a:lnTo>
                <a:lnTo>
                  <a:pt x="411480" y="342900"/>
                </a:lnTo>
                <a:lnTo>
                  <a:pt x="434340" y="381000"/>
                </a:lnTo>
                <a:lnTo>
                  <a:pt x="571500" y="350520"/>
                </a:lnTo>
                <a:lnTo>
                  <a:pt x="571500" y="350520"/>
                </a:lnTo>
                <a:lnTo>
                  <a:pt x="594360" y="198120"/>
                </a:lnTo>
                <a:lnTo>
                  <a:pt x="556260" y="167640"/>
                </a:lnTo>
                <a:lnTo>
                  <a:pt x="609600" y="137160"/>
                </a:lnTo>
                <a:lnTo>
                  <a:pt x="723900" y="160020"/>
                </a:lnTo>
                <a:lnTo>
                  <a:pt x="807720" y="160020"/>
                </a:lnTo>
                <a:lnTo>
                  <a:pt x="853440" y="152400"/>
                </a:lnTo>
                <a:lnTo>
                  <a:pt x="853440" y="129540"/>
                </a:lnTo>
                <a:lnTo>
                  <a:pt x="899160" y="121920"/>
                </a:lnTo>
                <a:lnTo>
                  <a:pt x="944880" y="45720"/>
                </a:lnTo>
                <a:lnTo>
                  <a:pt x="944880" y="0"/>
                </a:lnTo>
                <a:lnTo>
                  <a:pt x="1051560" y="15240"/>
                </a:lnTo>
                <a:lnTo>
                  <a:pt x="1112520" y="22860"/>
                </a:lnTo>
                <a:lnTo>
                  <a:pt x="1165860" y="30480"/>
                </a:lnTo>
                <a:lnTo>
                  <a:pt x="1234440" y="129540"/>
                </a:lnTo>
                <a:lnTo>
                  <a:pt x="1363980" y="205740"/>
                </a:lnTo>
                <a:lnTo>
                  <a:pt x="1379220" y="213360"/>
                </a:lnTo>
                <a:lnTo>
                  <a:pt x="1447800" y="365760"/>
                </a:lnTo>
                <a:lnTo>
                  <a:pt x="1463040" y="441960"/>
                </a:lnTo>
                <a:lnTo>
                  <a:pt x="1432560" y="502920"/>
                </a:lnTo>
                <a:lnTo>
                  <a:pt x="1432560" y="548640"/>
                </a:lnTo>
                <a:lnTo>
                  <a:pt x="1447800" y="662940"/>
                </a:lnTo>
                <a:lnTo>
                  <a:pt x="1424940" y="739140"/>
                </a:lnTo>
                <a:lnTo>
                  <a:pt x="1417320" y="792480"/>
                </a:lnTo>
                <a:lnTo>
                  <a:pt x="1447800" y="838200"/>
                </a:lnTo>
                <a:lnTo>
                  <a:pt x="1371600" y="937260"/>
                </a:lnTo>
                <a:lnTo>
                  <a:pt x="1386840" y="1066800"/>
                </a:lnTo>
                <a:lnTo>
                  <a:pt x="1455420" y="1104900"/>
                </a:lnTo>
                <a:lnTo>
                  <a:pt x="1447800" y="1158240"/>
                </a:lnTo>
                <a:lnTo>
                  <a:pt x="1470660" y="1219200"/>
                </a:lnTo>
                <a:lnTo>
                  <a:pt x="1501140" y="1257300"/>
                </a:lnTo>
                <a:lnTo>
                  <a:pt x="1562100" y="1287780"/>
                </a:lnTo>
                <a:lnTo>
                  <a:pt x="1653540" y="1318260"/>
                </a:lnTo>
                <a:lnTo>
                  <a:pt x="1653540" y="1318260"/>
                </a:lnTo>
                <a:lnTo>
                  <a:pt x="1592580" y="1402080"/>
                </a:lnTo>
                <a:lnTo>
                  <a:pt x="1615440" y="1485900"/>
                </a:lnTo>
                <a:lnTo>
                  <a:pt x="1546860" y="1501140"/>
                </a:lnTo>
                <a:lnTo>
                  <a:pt x="1478280" y="1539240"/>
                </a:lnTo>
                <a:lnTo>
                  <a:pt x="1409700" y="1562100"/>
                </a:lnTo>
                <a:lnTo>
                  <a:pt x="1356360" y="1623060"/>
                </a:lnTo>
                <a:lnTo>
                  <a:pt x="1211580" y="1638300"/>
                </a:lnTo>
                <a:lnTo>
                  <a:pt x="1211580" y="1638300"/>
                </a:lnTo>
                <a:lnTo>
                  <a:pt x="1135380" y="1623060"/>
                </a:lnTo>
                <a:lnTo>
                  <a:pt x="1066800" y="1691640"/>
                </a:lnTo>
                <a:lnTo>
                  <a:pt x="1036320" y="1691640"/>
                </a:lnTo>
                <a:lnTo>
                  <a:pt x="967740" y="1661160"/>
                </a:lnTo>
                <a:lnTo>
                  <a:pt x="853440" y="1653540"/>
                </a:lnTo>
                <a:lnTo>
                  <a:pt x="800100" y="1638300"/>
                </a:lnTo>
                <a:lnTo>
                  <a:pt x="678180" y="1638300"/>
                </a:lnTo>
                <a:lnTo>
                  <a:pt x="624840" y="1600200"/>
                </a:lnTo>
                <a:lnTo>
                  <a:pt x="518160" y="1577340"/>
                </a:lnTo>
                <a:lnTo>
                  <a:pt x="403860" y="1554480"/>
                </a:lnTo>
                <a:lnTo>
                  <a:pt x="381000" y="1554480"/>
                </a:lnTo>
                <a:lnTo>
                  <a:pt x="381000" y="1455420"/>
                </a:lnTo>
                <a:lnTo>
                  <a:pt x="342900" y="1379220"/>
                </a:lnTo>
                <a:lnTo>
                  <a:pt x="365760" y="1287780"/>
                </a:lnTo>
                <a:lnTo>
                  <a:pt x="304800" y="1249680"/>
                </a:lnTo>
                <a:lnTo>
                  <a:pt x="320040" y="1173480"/>
                </a:lnTo>
                <a:lnTo>
                  <a:pt x="274320" y="1173480"/>
                </a:lnTo>
                <a:lnTo>
                  <a:pt x="274320" y="1173480"/>
                </a:lnTo>
                <a:lnTo>
                  <a:pt x="228600" y="1120140"/>
                </a:lnTo>
                <a:lnTo>
                  <a:pt x="259080" y="1104900"/>
                </a:lnTo>
                <a:lnTo>
                  <a:pt x="327660" y="1082040"/>
                </a:lnTo>
                <a:lnTo>
                  <a:pt x="327660" y="982980"/>
                </a:lnTo>
                <a:lnTo>
                  <a:pt x="274320" y="982980"/>
                </a:lnTo>
                <a:lnTo>
                  <a:pt x="297180" y="914400"/>
                </a:lnTo>
                <a:lnTo>
                  <a:pt x="228600" y="853440"/>
                </a:lnTo>
                <a:lnTo>
                  <a:pt x="137160" y="807720"/>
                </a:lnTo>
                <a:lnTo>
                  <a:pt x="0" y="71628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3748152" y="1296236"/>
            <a:ext cx="847311" cy="886699"/>
          </a:xfrm>
          <a:custGeom>
            <a:avLst/>
            <a:gdLst>
              <a:gd name="connsiteX0" fmla="*/ 784860 w 1074420"/>
              <a:gd name="connsiteY0" fmla="*/ 1074420 h 1196340"/>
              <a:gd name="connsiteX1" fmla="*/ 952500 w 1074420"/>
              <a:gd name="connsiteY1" fmla="*/ 1051560 h 1196340"/>
              <a:gd name="connsiteX2" fmla="*/ 1013460 w 1074420"/>
              <a:gd name="connsiteY2" fmla="*/ 937260 h 1196340"/>
              <a:gd name="connsiteX3" fmla="*/ 1074420 w 1074420"/>
              <a:gd name="connsiteY3" fmla="*/ 822960 h 1196340"/>
              <a:gd name="connsiteX4" fmla="*/ 1074420 w 1074420"/>
              <a:gd name="connsiteY4" fmla="*/ 822960 h 1196340"/>
              <a:gd name="connsiteX5" fmla="*/ 1074420 w 1074420"/>
              <a:gd name="connsiteY5" fmla="*/ 662940 h 1196340"/>
              <a:gd name="connsiteX6" fmla="*/ 1028700 w 1074420"/>
              <a:gd name="connsiteY6" fmla="*/ 563880 h 1196340"/>
              <a:gd name="connsiteX7" fmla="*/ 1013460 w 1074420"/>
              <a:gd name="connsiteY7" fmla="*/ 495300 h 1196340"/>
              <a:gd name="connsiteX8" fmla="*/ 1051560 w 1074420"/>
              <a:gd name="connsiteY8" fmla="*/ 441960 h 1196340"/>
              <a:gd name="connsiteX9" fmla="*/ 929640 w 1074420"/>
              <a:gd name="connsiteY9" fmla="*/ 365760 h 1196340"/>
              <a:gd name="connsiteX10" fmla="*/ 937260 w 1074420"/>
              <a:gd name="connsiteY10" fmla="*/ 297180 h 1196340"/>
              <a:gd name="connsiteX11" fmla="*/ 975360 w 1074420"/>
              <a:gd name="connsiteY11" fmla="*/ 205740 h 1196340"/>
              <a:gd name="connsiteX12" fmla="*/ 975360 w 1074420"/>
              <a:gd name="connsiteY12" fmla="*/ 167640 h 1196340"/>
              <a:gd name="connsiteX13" fmla="*/ 944880 w 1074420"/>
              <a:gd name="connsiteY13" fmla="*/ 160020 h 1196340"/>
              <a:gd name="connsiteX14" fmla="*/ 922020 w 1074420"/>
              <a:gd name="connsiteY14" fmla="*/ 205740 h 1196340"/>
              <a:gd name="connsiteX15" fmla="*/ 876300 w 1074420"/>
              <a:gd name="connsiteY15" fmla="*/ 228600 h 1196340"/>
              <a:gd name="connsiteX16" fmla="*/ 861060 w 1074420"/>
              <a:gd name="connsiteY16" fmla="*/ 190500 h 1196340"/>
              <a:gd name="connsiteX17" fmla="*/ 861060 w 1074420"/>
              <a:gd name="connsiteY17" fmla="*/ 137160 h 1196340"/>
              <a:gd name="connsiteX18" fmla="*/ 769620 w 1074420"/>
              <a:gd name="connsiteY18" fmla="*/ 22860 h 1196340"/>
              <a:gd name="connsiteX19" fmla="*/ 746760 w 1074420"/>
              <a:gd name="connsiteY19" fmla="*/ 0 h 1196340"/>
              <a:gd name="connsiteX20" fmla="*/ 693420 w 1074420"/>
              <a:gd name="connsiteY20" fmla="*/ 0 h 1196340"/>
              <a:gd name="connsiteX21" fmla="*/ 701040 w 1074420"/>
              <a:gd name="connsiteY21" fmla="*/ 30480 h 1196340"/>
              <a:gd name="connsiteX22" fmla="*/ 701040 w 1074420"/>
              <a:gd name="connsiteY22" fmla="*/ 76200 h 1196340"/>
              <a:gd name="connsiteX23" fmla="*/ 701040 w 1074420"/>
              <a:gd name="connsiteY23" fmla="*/ 99060 h 1196340"/>
              <a:gd name="connsiteX24" fmla="*/ 624840 w 1074420"/>
              <a:gd name="connsiteY24" fmla="*/ 83820 h 1196340"/>
              <a:gd name="connsiteX25" fmla="*/ 586740 w 1074420"/>
              <a:gd name="connsiteY25" fmla="*/ 83820 h 1196340"/>
              <a:gd name="connsiteX26" fmla="*/ 556260 w 1074420"/>
              <a:gd name="connsiteY26" fmla="*/ 53340 h 1196340"/>
              <a:gd name="connsiteX27" fmla="*/ 525780 w 1074420"/>
              <a:gd name="connsiteY27" fmla="*/ 38100 h 1196340"/>
              <a:gd name="connsiteX28" fmla="*/ 495300 w 1074420"/>
              <a:gd name="connsiteY28" fmla="*/ 38100 h 1196340"/>
              <a:gd name="connsiteX29" fmla="*/ 472440 w 1074420"/>
              <a:gd name="connsiteY29" fmla="*/ 53340 h 1196340"/>
              <a:gd name="connsiteX30" fmla="*/ 426720 w 1074420"/>
              <a:gd name="connsiteY30" fmla="*/ 99060 h 1196340"/>
              <a:gd name="connsiteX31" fmla="*/ 419100 w 1074420"/>
              <a:gd name="connsiteY31" fmla="*/ 137160 h 1196340"/>
              <a:gd name="connsiteX32" fmla="*/ 419100 w 1074420"/>
              <a:gd name="connsiteY32" fmla="*/ 137160 h 1196340"/>
              <a:gd name="connsiteX33" fmla="*/ 312420 w 1074420"/>
              <a:gd name="connsiteY33" fmla="*/ 144780 h 1196340"/>
              <a:gd name="connsiteX34" fmla="*/ 251460 w 1074420"/>
              <a:gd name="connsiteY34" fmla="*/ 144780 h 1196340"/>
              <a:gd name="connsiteX35" fmla="*/ 251460 w 1074420"/>
              <a:gd name="connsiteY35" fmla="*/ 182880 h 1196340"/>
              <a:gd name="connsiteX36" fmla="*/ 251460 w 1074420"/>
              <a:gd name="connsiteY36" fmla="*/ 182880 h 1196340"/>
              <a:gd name="connsiteX37" fmla="*/ 403860 w 1074420"/>
              <a:gd name="connsiteY37" fmla="*/ 205740 h 1196340"/>
              <a:gd name="connsiteX38" fmla="*/ 487680 w 1074420"/>
              <a:gd name="connsiteY38" fmla="*/ 236220 h 1196340"/>
              <a:gd name="connsiteX39" fmla="*/ 487680 w 1074420"/>
              <a:gd name="connsiteY39" fmla="*/ 236220 h 1196340"/>
              <a:gd name="connsiteX40" fmla="*/ 396240 w 1074420"/>
              <a:gd name="connsiteY40" fmla="*/ 396240 h 1196340"/>
              <a:gd name="connsiteX41" fmla="*/ 358140 w 1074420"/>
              <a:gd name="connsiteY41" fmla="*/ 411480 h 1196340"/>
              <a:gd name="connsiteX42" fmla="*/ 281940 w 1074420"/>
              <a:gd name="connsiteY42" fmla="*/ 457200 h 1196340"/>
              <a:gd name="connsiteX43" fmla="*/ 220980 w 1074420"/>
              <a:gd name="connsiteY43" fmla="*/ 518160 h 1196340"/>
              <a:gd name="connsiteX44" fmla="*/ 220980 w 1074420"/>
              <a:gd name="connsiteY44" fmla="*/ 518160 h 1196340"/>
              <a:gd name="connsiteX45" fmla="*/ 220980 w 1074420"/>
              <a:gd name="connsiteY45" fmla="*/ 601980 h 1196340"/>
              <a:gd name="connsiteX46" fmla="*/ 266700 w 1074420"/>
              <a:gd name="connsiteY46" fmla="*/ 640080 h 1196340"/>
              <a:gd name="connsiteX47" fmla="*/ 297180 w 1074420"/>
              <a:gd name="connsiteY47" fmla="*/ 655320 h 1196340"/>
              <a:gd name="connsiteX48" fmla="*/ 297180 w 1074420"/>
              <a:gd name="connsiteY48" fmla="*/ 655320 h 1196340"/>
              <a:gd name="connsiteX49" fmla="*/ 304800 w 1074420"/>
              <a:gd name="connsiteY49" fmla="*/ 723900 h 1196340"/>
              <a:gd name="connsiteX50" fmla="*/ 266700 w 1074420"/>
              <a:gd name="connsiteY50" fmla="*/ 731520 h 1196340"/>
              <a:gd name="connsiteX51" fmla="*/ 243840 w 1074420"/>
              <a:gd name="connsiteY51" fmla="*/ 746760 h 1196340"/>
              <a:gd name="connsiteX52" fmla="*/ 228600 w 1074420"/>
              <a:gd name="connsiteY52" fmla="*/ 853440 h 1196340"/>
              <a:gd name="connsiteX53" fmla="*/ 205740 w 1074420"/>
              <a:gd name="connsiteY53" fmla="*/ 906780 h 1196340"/>
              <a:gd name="connsiteX54" fmla="*/ 152400 w 1074420"/>
              <a:gd name="connsiteY54" fmla="*/ 899160 h 1196340"/>
              <a:gd name="connsiteX55" fmla="*/ 99060 w 1074420"/>
              <a:gd name="connsiteY55" fmla="*/ 883920 h 1196340"/>
              <a:gd name="connsiteX56" fmla="*/ 38100 w 1074420"/>
              <a:gd name="connsiteY56" fmla="*/ 891540 h 1196340"/>
              <a:gd name="connsiteX57" fmla="*/ 0 w 1074420"/>
              <a:gd name="connsiteY57" fmla="*/ 929640 h 1196340"/>
              <a:gd name="connsiteX58" fmla="*/ 0 w 1074420"/>
              <a:gd name="connsiteY58" fmla="*/ 952500 h 1196340"/>
              <a:gd name="connsiteX59" fmla="*/ 45720 w 1074420"/>
              <a:gd name="connsiteY59" fmla="*/ 960120 h 1196340"/>
              <a:gd name="connsiteX60" fmla="*/ 45720 w 1074420"/>
              <a:gd name="connsiteY60" fmla="*/ 960120 h 1196340"/>
              <a:gd name="connsiteX61" fmla="*/ 121920 w 1074420"/>
              <a:gd name="connsiteY61" fmla="*/ 922020 h 1196340"/>
              <a:gd name="connsiteX62" fmla="*/ 152400 w 1074420"/>
              <a:gd name="connsiteY62" fmla="*/ 960120 h 1196340"/>
              <a:gd name="connsiteX63" fmla="*/ 152400 w 1074420"/>
              <a:gd name="connsiteY63" fmla="*/ 960120 h 1196340"/>
              <a:gd name="connsiteX64" fmla="*/ 198120 w 1074420"/>
              <a:gd name="connsiteY64" fmla="*/ 998220 h 1196340"/>
              <a:gd name="connsiteX65" fmla="*/ 198120 w 1074420"/>
              <a:gd name="connsiteY65" fmla="*/ 998220 h 1196340"/>
              <a:gd name="connsiteX66" fmla="*/ 228600 w 1074420"/>
              <a:gd name="connsiteY66" fmla="*/ 1059180 h 1196340"/>
              <a:gd name="connsiteX67" fmla="*/ 312420 w 1074420"/>
              <a:gd name="connsiteY67" fmla="*/ 1059180 h 1196340"/>
              <a:gd name="connsiteX68" fmla="*/ 365760 w 1074420"/>
              <a:gd name="connsiteY68" fmla="*/ 1059180 h 1196340"/>
              <a:gd name="connsiteX69" fmla="*/ 365760 w 1074420"/>
              <a:gd name="connsiteY69" fmla="*/ 1082040 h 1196340"/>
              <a:gd name="connsiteX70" fmla="*/ 365760 w 1074420"/>
              <a:gd name="connsiteY70" fmla="*/ 1127760 h 1196340"/>
              <a:gd name="connsiteX71" fmla="*/ 365760 w 1074420"/>
              <a:gd name="connsiteY71" fmla="*/ 1127760 h 1196340"/>
              <a:gd name="connsiteX72" fmla="*/ 449580 w 1074420"/>
              <a:gd name="connsiteY72" fmla="*/ 1165860 h 1196340"/>
              <a:gd name="connsiteX73" fmla="*/ 518160 w 1074420"/>
              <a:gd name="connsiteY73" fmla="*/ 1165860 h 1196340"/>
              <a:gd name="connsiteX74" fmla="*/ 518160 w 1074420"/>
              <a:gd name="connsiteY74" fmla="*/ 1165860 h 1196340"/>
              <a:gd name="connsiteX75" fmla="*/ 586740 w 1074420"/>
              <a:gd name="connsiteY75" fmla="*/ 1196340 h 1196340"/>
              <a:gd name="connsiteX76" fmla="*/ 586740 w 1074420"/>
              <a:gd name="connsiteY76" fmla="*/ 1196340 h 1196340"/>
              <a:gd name="connsiteX77" fmla="*/ 647700 w 1074420"/>
              <a:gd name="connsiteY77" fmla="*/ 1150620 h 1196340"/>
              <a:gd name="connsiteX78" fmla="*/ 685800 w 1074420"/>
              <a:gd name="connsiteY78" fmla="*/ 1143000 h 1196340"/>
              <a:gd name="connsiteX79" fmla="*/ 685800 w 1074420"/>
              <a:gd name="connsiteY79" fmla="*/ 1143000 h 1196340"/>
              <a:gd name="connsiteX80" fmla="*/ 784860 w 1074420"/>
              <a:gd name="connsiteY80" fmla="*/ 1074420 h 119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074420" h="1196340">
                <a:moveTo>
                  <a:pt x="784860" y="1074420"/>
                </a:moveTo>
                <a:lnTo>
                  <a:pt x="952500" y="1051560"/>
                </a:lnTo>
                <a:lnTo>
                  <a:pt x="1013460" y="937260"/>
                </a:lnTo>
                <a:lnTo>
                  <a:pt x="1074420" y="822960"/>
                </a:lnTo>
                <a:lnTo>
                  <a:pt x="1074420" y="822960"/>
                </a:lnTo>
                <a:lnTo>
                  <a:pt x="1074420" y="662940"/>
                </a:lnTo>
                <a:lnTo>
                  <a:pt x="1028700" y="563880"/>
                </a:lnTo>
                <a:lnTo>
                  <a:pt x="1013460" y="495300"/>
                </a:lnTo>
                <a:lnTo>
                  <a:pt x="1051560" y="441960"/>
                </a:lnTo>
                <a:lnTo>
                  <a:pt x="929640" y="365760"/>
                </a:lnTo>
                <a:lnTo>
                  <a:pt x="937260" y="297180"/>
                </a:lnTo>
                <a:lnTo>
                  <a:pt x="975360" y="205740"/>
                </a:lnTo>
                <a:lnTo>
                  <a:pt x="975360" y="167640"/>
                </a:lnTo>
                <a:lnTo>
                  <a:pt x="944880" y="160020"/>
                </a:lnTo>
                <a:lnTo>
                  <a:pt x="922020" y="205740"/>
                </a:lnTo>
                <a:lnTo>
                  <a:pt x="876300" y="228600"/>
                </a:lnTo>
                <a:lnTo>
                  <a:pt x="861060" y="190500"/>
                </a:lnTo>
                <a:lnTo>
                  <a:pt x="861060" y="137160"/>
                </a:lnTo>
                <a:lnTo>
                  <a:pt x="769620" y="22860"/>
                </a:lnTo>
                <a:lnTo>
                  <a:pt x="746760" y="0"/>
                </a:lnTo>
                <a:lnTo>
                  <a:pt x="693420" y="0"/>
                </a:lnTo>
                <a:lnTo>
                  <a:pt x="701040" y="30480"/>
                </a:lnTo>
                <a:lnTo>
                  <a:pt x="701040" y="76200"/>
                </a:lnTo>
                <a:lnTo>
                  <a:pt x="701040" y="99060"/>
                </a:lnTo>
                <a:lnTo>
                  <a:pt x="624840" y="83820"/>
                </a:lnTo>
                <a:lnTo>
                  <a:pt x="586740" y="83820"/>
                </a:lnTo>
                <a:lnTo>
                  <a:pt x="556260" y="53340"/>
                </a:lnTo>
                <a:lnTo>
                  <a:pt x="525780" y="38100"/>
                </a:lnTo>
                <a:lnTo>
                  <a:pt x="495300" y="38100"/>
                </a:lnTo>
                <a:lnTo>
                  <a:pt x="472440" y="53340"/>
                </a:lnTo>
                <a:lnTo>
                  <a:pt x="426720" y="99060"/>
                </a:lnTo>
                <a:lnTo>
                  <a:pt x="419100" y="137160"/>
                </a:lnTo>
                <a:lnTo>
                  <a:pt x="419100" y="137160"/>
                </a:lnTo>
                <a:lnTo>
                  <a:pt x="312420" y="144780"/>
                </a:lnTo>
                <a:lnTo>
                  <a:pt x="251460" y="144780"/>
                </a:lnTo>
                <a:lnTo>
                  <a:pt x="251460" y="182880"/>
                </a:lnTo>
                <a:lnTo>
                  <a:pt x="251460" y="182880"/>
                </a:lnTo>
                <a:lnTo>
                  <a:pt x="403860" y="205740"/>
                </a:lnTo>
                <a:lnTo>
                  <a:pt x="487680" y="236220"/>
                </a:lnTo>
                <a:lnTo>
                  <a:pt x="487680" y="236220"/>
                </a:lnTo>
                <a:lnTo>
                  <a:pt x="396240" y="396240"/>
                </a:lnTo>
                <a:lnTo>
                  <a:pt x="358140" y="411480"/>
                </a:lnTo>
                <a:lnTo>
                  <a:pt x="281940" y="457200"/>
                </a:lnTo>
                <a:lnTo>
                  <a:pt x="220980" y="518160"/>
                </a:lnTo>
                <a:lnTo>
                  <a:pt x="220980" y="518160"/>
                </a:lnTo>
                <a:lnTo>
                  <a:pt x="220980" y="601980"/>
                </a:lnTo>
                <a:lnTo>
                  <a:pt x="266700" y="640080"/>
                </a:lnTo>
                <a:lnTo>
                  <a:pt x="297180" y="655320"/>
                </a:lnTo>
                <a:lnTo>
                  <a:pt x="297180" y="655320"/>
                </a:lnTo>
                <a:lnTo>
                  <a:pt x="304800" y="723900"/>
                </a:lnTo>
                <a:lnTo>
                  <a:pt x="266700" y="731520"/>
                </a:lnTo>
                <a:lnTo>
                  <a:pt x="243840" y="746760"/>
                </a:lnTo>
                <a:lnTo>
                  <a:pt x="228600" y="853440"/>
                </a:lnTo>
                <a:lnTo>
                  <a:pt x="205740" y="906780"/>
                </a:lnTo>
                <a:lnTo>
                  <a:pt x="152400" y="899160"/>
                </a:lnTo>
                <a:lnTo>
                  <a:pt x="99060" y="883920"/>
                </a:lnTo>
                <a:lnTo>
                  <a:pt x="38100" y="891540"/>
                </a:lnTo>
                <a:lnTo>
                  <a:pt x="0" y="929640"/>
                </a:lnTo>
                <a:lnTo>
                  <a:pt x="0" y="952500"/>
                </a:lnTo>
                <a:lnTo>
                  <a:pt x="45720" y="960120"/>
                </a:lnTo>
                <a:lnTo>
                  <a:pt x="45720" y="960120"/>
                </a:lnTo>
                <a:lnTo>
                  <a:pt x="121920" y="922020"/>
                </a:lnTo>
                <a:lnTo>
                  <a:pt x="152400" y="960120"/>
                </a:lnTo>
                <a:lnTo>
                  <a:pt x="152400" y="960120"/>
                </a:lnTo>
                <a:lnTo>
                  <a:pt x="198120" y="998220"/>
                </a:lnTo>
                <a:lnTo>
                  <a:pt x="198120" y="998220"/>
                </a:lnTo>
                <a:lnTo>
                  <a:pt x="228600" y="1059180"/>
                </a:lnTo>
                <a:lnTo>
                  <a:pt x="312420" y="1059180"/>
                </a:lnTo>
                <a:lnTo>
                  <a:pt x="365760" y="1059180"/>
                </a:lnTo>
                <a:lnTo>
                  <a:pt x="365760" y="1082040"/>
                </a:lnTo>
                <a:lnTo>
                  <a:pt x="365760" y="1127760"/>
                </a:lnTo>
                <a:lnTo>
                  <a:pt x="365760" y="1127760"/>
                </a:lnTo>
                <a:lnTo>
                  <a:pt x="449580" y="1165860"/>
                </a:lnTo>
                <a:lnTo>
                  <a:pt x="518160" y="1165860"/>
                </a:lnTo>
                <a:lnTo>
                  <a:pt x="518160" y="1165860"/>
                </a:lnTo>
                <a:lnTo>
                  <a:pt x="586740" y="1196340"/>
                </a:lnTo>
                <a:lnTo>
                  <a:pt x="586740" y="1196340"/>
                </a:lnTo>
                <a:lnTo>
                  <a:pt x="647700" y="1150620"/>
                </a:lnTo>
                <a:lnTo>
                  <a:pt x="685800" y="1143000"/>
                </a:lnTo>
                <a:lnTo>
                  <a:pt x="685800" y="1143000"/>
                </a:lnTo>
                <a:lnTo>
                  <a:pt x="784860" y="107442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5767361" y="2681573"/>
            <a:ext cx="1183831" cy="768094"/>
          </a:xfrm>
          <a:custGeom>
            <a:avLst/>
            <a:gdLst>
              <a:gd name="connsiteX0" fmla="*/ 53340 w 1501140"/>
              <a:gd name="connsiteY0" fmla="*/ 106680 h 1036320"/>
              <a:gd name="connsiteX1" fmla="*/ 76200 w 1501140"/>
              <a:gd name="connsiteY1" fmla="*/ 175260 h 1036320"/>
              <a:gd name="connsiteX2" fmla="*/ 53340 w 1501140"/>
              <a:gd name="connsiteY2" fmla="*/ 228600 h 1036320"/>
              <a:gd name="connsiteX3" fmla="*/ 60960 w 1501140"/>
              <a:gd name="connsiteY3" fmla="*/ 304800 h 1036320"/>
              <a:gd name="connsiteX4" fmla="*/ 60960 w 1501140"/>
              <a:gd name="connsiteY4" fmla="*/ 388620 h 1036320"/>
              <a:gd name="connsiteX5" fmla="*/ 60960 w 1501140"/>
              <a:gd name="connsiteY5" fmla="*/ 388620 h 1036320"/>
              <a:gd name="connsiteX6" fmla="*/ 30480 w 1501140"/>
              <a:gd name="connsiteY6" fmla="*/ 502920 h 1036320"/>
              <a:gd name="connsiteX7" fmla="*/ 38100 w 1501140"/>
              <a:gd name="connsiteY7" fmla="*/ 548640 h 1036320"/>
              <a:gd name="connsiteX8" fmla="*/ 38100 w 1501140"/>
              <a:gd name="connsiteY8" fmla="*/ 548640 h 1036320"/>
              <a:gd name="connsiteX9" fmla="*/ 0 w 1501140"/>
              <a:gd name="connsiteY9" fmla="*/ 655320 h 1036320"/>
              <a:gd name="connsiteX10" fmla="*/ 0 w 1501140"/>
              <a:gd name="connsiteY10" fmla="*/ 655320 h 1036320"/>
              <a:gd name="connsiteX11" fmla="*/ 15240 w 1501140"/>
              <a:gd name="connsiteY11" fmla="*/ 762000 h 1036320"/>
              <a:gd name="connsiteX12" fmla="*/ 30480 w 1501140"/>
              <a:gd name="connsiteY12" fmla="*/ 815340 h 1036320"/>
              <a:gd name="connsiteX13" fmla="*/ 30480 w 1501140"/>
              <a:gd name="connsiteY13" fmla="*/ 815340 h 1036320"/>
              <a:gd name="connsiteX14" fmla="*/ 76200 w 1501140"/>
              <a:gd name="connsiteY14" fmla="*/ 876300 h 1036320"/>
              <a:gd name="connsiteX15" fmla="*/ 76200 w 1501140"/>
              <a:gd name="connsiteY15" fmla="*/ 876300 h 1036320"/>
              <a:gd name="connsiteX16" fmla="*/ 76200 w 1501140"/>
              <a:gd name="connsiteY16" fmla="*/ 952500 h 1036320"/>
              <a:gd name="connsiteX17" fmla="*/ 106680 w 1501140"/>
              <a:gd name="connsiteY17" fmla="*/ 998220 h 1036320"/>
              <a:gd name="connsiteX18" fmla="*/ 175260 w 1501140"/>
              <a:gd name="connsiteY18" fmla="*/ 1036320 h 1036320"/>
              <a:gd name="connsiteX19" fmla="*/ 175260 w 1501140"/>
              <a:gd name="connsiteY19" fmla="*/ 1036320 h 1036320"/>
              <a:gd name="connsiteX20" fmla="*/ 228600 w 1501140"/>
              <a:gd name="connsiteY20" fmla="*/ 1005840 h 1036320"/>
              <a:gd name="connsiteX21" fmla="*/ 243840 w 1501140"/>
              <a:gd name="connsiteY21" fmla="*/ 1036320 h 1036320"/>
              <a:gd name="connsiteX22" fmla="*/ 266700 w 1501140"/>
              <a:gd name="connsiteY22" fmla="*/ 1005840 h 1036320"/>
              <a:gd name="connsiteX23" fmla="*/ 266700 w 1501140"/>
              <a:gd name="connsiteY23" fmla="*/ 1005840 h 1036320"/>
              <a:gd name="connsiteX24" fmla="*/ 335280 w 1501140"/>
              <a:gd name="connsiteY24" fmla="*/ 990600 h 1036320"/>
              <a:gd name="connsiteX25" fmla="*/ 388620 w 1501140"/>
              <a:gd name="connsiteY25" fmla="*/ 990600 h 1036320"/>
              <a:gd name="connsiteX26" fmla="*/ 464820 w 1501140"/>
              <a:gd name="connsiteY26" fmla="*/ 998220 h 1036320"/>
              <a:gd name="connsiteX27" fmla="*/ 464820 w 1501140"/>
              <a:gd name="connsiteY27" fmla="*/ 929640 h 1036320"/>
              <a:gd name="connsiteX28" fmla="*/ 449580 w 1501140"/>
              <a:gd name="connsiteY28" fmla="*/ 899160 h 1036320"/>
              <a:gd name="connsiteX29" fmla="*/ 480060 w 1501140"/>
              <a:gd name="connsiteY29" fmla="*/ 830580 h 1036320"/>
              <a:gd name="connsiteX30" fmla="*/ 502920 w 1501140"/>
              <a:gd name="connsiteY30" fmla="*/ 807720 h 1036320"/>
              <a:gd name="connsiteX31" fmla="*/ 533400 w 1501140"/>
              <a:gd name="connsiteY31" fmla="*/ 739140 h 1036320"/>
              <a:gd name="connsiteX32" fmla="*/ 571500 w 1501140"/>
              <a:gd name="connsiteY32" fmla="*/ 716280 h 1036320"/>
              <a:gd name="connsiteX33" fmla="*/ 662940 w 1501140"/>
              <a:gd name="connsiteY33" fmla="*/ 723900 h 1036320"/>
              <a:gd name="connsiteX34" fmla="*/ 739140 w 1501140"/>
              <a:gd name="connsiteY34" fmla="*/ 731520 h 1036320"/>
              <a:gd name="connsiteX35" fmla="*/ 822960 w 1501140"/>
              <a:gd name="connsiteY35" fmla="*/ 678180 h 1036320"/>
              <a:gd name="connsiteX36" fmla="*/ 876300 w 1501140"/>
              <a:gd name="connsiteY36" fmla="*/ 655320 h 1036320"/>
              <a:gd name="connsiteX37" fmla="*/ 906780 w 1501140"/>
              <a:gd name="connsiteY37" fmla="*/ 640080 h 1036320"/>
              <a:gd name="connsiteX38" fmla="*/ 914400 w 1501140"/>
              <a:gd name="connsiteY38" fmla="*/ 617220 h 1036320"/>
              <a:gd name="connsiteX39" fmla="*/ 952500 w 1501140"/>
              <a:gd name="connsiteY39" fmla="*/ 617220 h 1036320"/>
              <a:gd name="connsiteX40" fmla="*/ 975360 w 1501140"/>
              <a:gd name="connsiteY40" fmla="*/ 647700 h 1036320"/>
              <a:gd name="connsiteX41" fmla="*/ 1021080 w 1501140"/>
              <a:gd name="connsiteY41" fmla="*/ 647700 h 1036320"/>
              <a:gd name="connsiteX42" fmla="*/ 1089660 w 1501140"/>
              <a:gd name="connsiteY42" fmla="*/ 685800 h 1036320"/>
              <a:gd name="connsiteX43" fmla="*/ 1112520 w 1501140"/>
              <a:gd name="connsiteY43" fmla="*/ 723900 h 1036320"/>
              <a:gd name="connsiteX44" fmla="*/ 1249680 w 1501140"/>
              <a:gd name="connsiteY44" fmla="*/ 708660 h 1036320"/>
              <a:gd name="connsiteX45" fmla="*/ 1249680 w 1501140"/>
              <a:gd name="connsiteY45" fmla="*/ 708660 h 1036320"/>
              <a:gd name="connsiteX46" fmla="*/ 1402080 w 1501140"/>
              <a:gd name="connsiteY46" fmla="*/ 693420 h 1036320"/>
              <a:gd name="connsiteX47" fmla="*/ 1424940 w 1501140"/>
              <a:gd name="connsiteY47" fmla="*/ 678180 h 1036320"/>
              <a:gd name="connsiteX48" fmla="*/ 1493520 w 1501140"/>
              <a:gd name="connsiteY48" fmla="*/ 617220 h 1036320"/>
              <a:gd name="connsiteX49" fmla="*/ 1501140 w 1501140"/>
              <a:gd name="connsiteY49" fmla="*/ 525780 h 1036320"/>
              <a:gd name="connsiteX50" fmla="*/ 1501140 w 1501140"/>
              <a:gd name="connsiteY50" fmla="*/ 480060 h 1036320"/>
              <a:gd name="connsiteX51" fmla="*/ 1432560 w 1501140"/>
              <a:gd name="connsiteY51" fmla="*/ 449580 h 1036320"/>
              <a:gd name="connsiteX52" fmla="*/ 1325880 w 1501140"/>
              <a:gd name="connsiteY52" fmla="*/ 441960 h 1036320"/>
              <a:gd name="connsiteX53" fmla="*/ 1295400 w 1501140"/>
              <a:gd name="connsiteY53" fmla="*/ 342900 h 1036320"/>
              <a:gd name="connsiteX54" fmla="*/ 1188720 w 1501140"/>
              <a:gd name="connsiteY54" fmla="*/ 304800 h 1036320"/>
              <a:gd name="connsiteX55" fmla="*/ 1150620 w 1501140"/>
              <a:gd name="connsiteY55" fmla="*/ 220980 h 1036320"/>
              <a:gd name="connsiteX56" fmla="*/ 1059180 w 1501140"/>
              <a:gd name="connsiteY56" fmla="*/ 182880 h 1036320"/>
              <a:gd name="connsiteX57" fmla="*/ 1005840 w 1501140"/>
              <a:gd name="connsiteY57" fmla="*/ 152400 h 1036320"/>
              <a:gd name="connsiteX58" fmla="*/ 982980 w 1501140"/>
              <a:gd name="connsiteY58" fmla="*/ 129540 h 1036320"/>
              <a:gd name="connsiteX59" fmla="*/ 876300 w 1501140"/>
              <a:gd name="connsiteY59" fmla="*/ 129540 h 1036320"/>
              <a:gd name="connsiteX60" fmla="*/ 853440 w 1501140"/>
              <a:gd name="connsiteY60" fmla="*/ 129540 h 1036320"/>
              <a:gd name="connsiteX61" fmla="*/ 830580 w 1501140"/>
              <a:gd name="connsiteY61" fmla="*/ 106680 h 1036320"/>
              <a:gd name="connsiteX62" fmla="*/ 769620 w 1501140"/>
              <a:gd name="connsiteY62" fmla="*/ 91440 h 1036320"/>
              <a:gd name="connsiteX63" fmla="*/ 769620 w 1501140"/>
              <a:gd name="connsiteY63" fmla="*/ 91440 h 1036320"/>
              <a:gd name="connsiteX64" fmla="*/ 708660 w 1501140"/>
              <a:gd name="connsiteY64" fmla="*/ 182880 h 1036320"/>
              <a:gd name="connsiteX65" fmla="*/ 670560 w 1501140"/>
              <a:gd name="connsiteY65" fmla="*/ 243840 h 1036320"/>
              <a:gd name="connsiteX66" fmla="*/ 632460 w 1501140"/>
              <a:gd name="connsiteY66" fmla="*/ 243840 h 1036320"/>
              <a:gd name="connsiteX67" fmla="*/ 609600 w 1501140"/>
              <a:gd name="connsiteY67" fmla="*/ 228600 h 1036320"/>
              <a:gd name="connsiteX68" fmla="*/ 632460 w 1501140"/>
              <a:gd name="connsiteY68" fmla="*/ 114300 h 1036320"/>
              <a:gd name="connsiteX69" fmla="*/ 609600 w 1501140"/>
              <a:gd name="connsiteY69" fmla="*/ 83820 h 1036320"/>
              <a:gd name="connsiteX70" fmla="*/ 609600 w 1501140"/>
              <a:gd name="connsiteY70" fmla="*/ 83820 h 1036320"/>
              <a:gd name="connsiteX71" fmla="*/ 586740 w 1501140"/>
              <a:gd name="connsiteY71" fmla="*/ 0 h 1036320"/>
              <a:gd name="connsiteX72" fmla="*/ 556260 w 1501140"/>
              <a:gd name="connsiteY72" fmla="*/ 0 h 1036320"/>
              <a:gd name="connsiteX73" fmla="*/ 556260 w 1501140"/>
              <a:gd name="connsiteY73" fmla="*/ 0 h 1036320"/>
              <a:gd name="connsiteX74" fmla="*/ 525780 w 1501140"/>
              <a:gd name="connsiteY74" fmla="*/ 91440 h 1036320"/>
              <a:gd name="connsiteX75" fmla="*/ 525780 w 1501140"/>
              <a:gd name="connsiteY75" fmla="*/ 91440 h 1036320"/>
              <a:gd name="connsiteX76" fmla="*/ 472440 w 1501140"/>
              <a:gd name="connsiteY76" fmla="*/ 106680 h 1036320"/>
              <a:gd name="connsiteX77" fmla="*/ 464820 w 1501140"/>
              <a:gd name="connsiteY77" fmla="*/ 76200 h 1036320"/>
              <a:gd name="connsiteX78" fmla="*/ 449580 w 1501140"/>
              <a:gd name="connsiteY78" fmla="*/ 53340 h 1036320"/>
              <a:gd name="connsiteX79" fmla="*/ 434340 w 1501140"/>
              <a:gd name="connsiteY79" fmla="*/ 38100 h 1036320"/>
              <a:gd name="connsiteX80" fmla="*/ 403860 w 1501140"/>
              <a:gd name="connsiteY80" fmla="*/ 38100 h 1036320"/>
              <a:gd name="connsiteX81" fmla="*/ 335280 w 1501140"/>
              <a:gd name="connsiteY81" fmla="*/ 68580 h 1036320"/>
              <a:gd name="connsiteX82" fmla="*/ 274320 w 1501140"/>
              <a:gd name="connsiteY82" fmla="*/ 53340 h 1036320"/>
              <a:gd name="connsiteX83" fmla="*/ 228600 w 1501140"/>
              <a:gd name="connsiteY83" fmla="*/ 91440 h 1036320"/>
              <a:gd name="connsiteX84" fmla="*/ 137160 w 1501140"/>
              <a:gd name="connsiteY84" fmla="*/ 91440 h 1036320"/>
              <a:gd name="connsiteX85" fmla="*/ 53340 w 1501140"/>
              <a:gd name="connsiteY85" fmla="*/ 106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501140" h="1036320">
                <a:moveTo>
                  <a:pt x="53340" y="106680"/>
                </a:moveTo>
                <a:lnTo>
                  <a:pt x="76200" y="175260"/>
                </a:lnTo>
                <a:lnTo>
                  <a:pt x="53340" y="228600"/>
                </a:lnTo>
                <a:lnTo>
                  <a:pt x="60960" y="304800"/>
                </a:lnTo>
                <a:lnTo>
                  <a:pt x="60960" y="388620"/>
                </a:lnTo>
                <a:lnTo>
                  <a:pt x="60960" y="388620"/>
                </a:lnTo>
                <a:lnTo>
                  <a:pt x="30480" y="502920"/>
                </a:lnTo>
                <a:lnTo>
                  <a:pt x="38100" y="548640"/>
                </a:lnTo>
                <a:lnTo>
                  <a:pt x="38100" y="548640"/>
                </a:lnTo>
                <a:lnTo>
                  <a:pt x="0" y="655320"/>
                </a:lnTo>
                <a:lnTo>
                  <a:pt x="0" y="655320"/>
                </a:lnTo>
                <a:lnTo>
                  <a:pt x="15240" y="762000"/>
                </a:lnTo>
                <a:lnTo>
                  <a:pt x="30480" y="815340"/>
                </a:lnTo>
                <a:lnTo>
                  <a:pt x="30480" y="815340"/>
                </a:lnTo>
                <a:lnTo>
                  <a:pt x="76200" y="876300"/>
                </a:lnTo>
                <a:lnTo>
                  <a:pt x="76200" y="876300"/>
                </a:lnTo>
                <a:lnTo>
                  <a:pt x="76200" y="952500"/>
                </a:lnTo>
                <a:lnTo>
                  <a:pt x="106680" y="998220"/>
                </a:lnTo>
                <a:lnTo>
                  <a:pt x="175260" y="1036320"/>
                </a:lnTo>
                <a:lnTo>
                  <a:pt x="175260" y="1036320"/>
                </a:lnTo>
                <a:lnTo>
                  <a:pt x="228600" y="1005840"/>
                </a:lnTo>
                <a:lnTo>
                  <a:pt x="243840" y="1036320"/>
                </a:lnTo>
                <a:lnTo>
                  <a:pt x="266700" y="1005840"/>
                </a:lnTo>
                <a:lnTo>
                  <a:pt x="266700" y="1005840"/>
                </a:lnTo>
                <a:lnTo>
                  <a:pt x="335280" y="990600"/>
                </a:lnTo>
                <a:lnTo>
                  <a:pt x="388620" y="990600"/>
                </a:lnTo>
                <a:lnTo>
                  <a:pt x="464820" y="998220"/>
                </a:lnTo>
                <a:lnTo>
                  <a:pt x="464820" y="929640"/>
                </a:lnTo>
                <a:lnTo>
                  <a:pt x="449580" y="899160"/>
                </a:lnTo>
                <a:lnTo>
                  <a:pt x="480060" y="830580"/>
                </a:lnTo>
                <a:lnTo>
                  <a:pt x="502920" y="807720"/>
                </a:lnTo>
                <a:lnTo>
                  <a:pt x="533400" y="739140"/>
                </a:lnTo>
                <a:lnTo>
                  <a:pt x="571500" y="716280"/>
                </a:lnTo>
                <a:lnTo>
                  <a:pt x="662940" y="723900"/>
                </a:lnTo>
                <a:lnTo>
                  <a:pt x="739140" y="731520"/>
                </a:lnTo>
                <a:lnTo>
                  <a:pt x="822960" y="678180"/>
                </a:lnTo>
                <a:lnTo>
                  <a:pt x="876300" y="655320"/>
                </a:lnTo>
                <a:lnTo>
                  <a:pt x="906780" y="640080"/>
                </a:lnTo>
                <a:lnTo>
                  <a:pt x="914400" y="617220"/>
                </a:lnTo>
                <a:lnTo>
                  <a:pt x="952500" y="617220"/>
                </a:lnTo>
                <a:lnTo>
                  <a:pt x="975360" y="647700"/>
                </a:lnTo>
                <a:lnTo>
                  <a:pt x="1021080" y="647700"/>
                </a:lnTo>
                <a:lnTo>
                  <a:pt x="1089660" y="685800"/>
                </a:lnTo>
                <a:lnTo>
                  <a:pt x="1112520" y="723900"/>
                </a:lnTo>
                <a:lnTo>
                  <a:pt x="1249680" y="708660"/>
                </a:lnTo>
                <a:lnTo>
                  <a:pt x="1249680" y="708660"/>
                </a:lnTo>
                <a:lnTo>
                  <a:pt x="1402080" y="693420"/>
                </a:lnTo>
                <a:lnTo>
                  <a:pt x="1424940" y="678180"/>
                </a:lnTo>
                <a:lnTo>
                  <a:pt x="1493520" y="617220"/>
                </a:lnTo>
                <a:lnTo>
                  <a:pt x="1501140" y="525780"/>
                </a:lnTo>
                <a:lnTo>
                  <a:pt x="1501140" y="480060"/>
                </a:lnTo>
                <a:lnTo>
                  <a:pt x="1432560" y="449580"/>
                </a:lnTo>
                <a:lnTo>
                  <a:pt x="1325880" y="441960"/>
                </a:lnTo>
                <a:lnTo>
                  <a:pt x="1295400" y="342900"/>
                </a:lnTo>
                <a:lnTo>
                  <a:pt x="1188720" y="304800"/>
                </a:lnTo>
                <a:lnTo>
                  <a:pt x="1150620" y="220980"/>
                </a:lnTo>
                <a:lnTo>
                  <a:pt x="1059180" y="182880"/>
                </a:lnTo>
                <a:lnTo>
                  <a:pt x="1005840" y="152400"/>
                </a:lnTo>
                <a:lnTo>
                  <a:pt x="982980" y="129540"/>
                </a:lnTo>
                <a:lnTo>
                  <a:pt x="876300" y="129540"/>
                </a:lnTo>
                <a:lnTo>
                  <a:pt x="853440" y="129540"/>
                </a:lnTo>
                <a:lnTo>
                  <a:pt x="830580" y="106680"/>
                </a:lnTo>
                <a:lnTo>
                  <a:pt x="769620" y="91440"/>
                </a:lnTo>
                <a:lnTo>
                  <a:pt x="769620" y="91440"/>
                </a:lnTo>
                <a:lnTo>
                  <a:pt x="708660" y="182880"/>
                </a:lnTo>
                <a:lnTo>
                  <a:pt x="670560" y="243840"/>
                </a:lnTo>
                <a:lnTo>
                  <a:pt x="632460" y="243840"/>
                </a:lnTo>
                <a:lnTo>
                  <a:pt x="609600" y="228600"/>
                </a:lnTo>
                <a:lnTo>
                  <a:pt x="632460" y="114300"/>
                </a:lnTo>
                <a:lnTo>
                  <a:pt x="609600" y="83820"/>
                </a:lnTo>
                <a:lnTo>
                  <a:pt x="609600" y="83820"/>
                </a:lnTo>
                <a:lnTo>
                  <a:pt x="586740" y="0"/>
                </a:lnTo>
                <a:lnTo>
                  <a:pt x="556260" y="0"/>
                </a:lnTo>
                <a:lnTo>
                  <a:pt x="556260" y="0"/>
                </a:lnTo>
                <a:lnTo>
                  <a:pt x="525780" y="91440"/>
                </a:lnTo>
                <a:lnTo>
                  <a:pt x="525780" y="91440"/>
                </a:lnTo>
                <a:lnTo>
                  <a:pt x="472440" y="106680"/>
                </a:lnTo>
                <a:lnTo>
                  <a:pt x="464820" y="76200"/>
                </a:lnTo>
                <a:lnTo>
                  <a:pt x="449580" y="53340"/>
                </a:lnTo>
                <a:lnTo>
                  <a:pt x="434340" y="38100"/>
                </a:lnTo>
                <a:lnTo>
                  <a:pt x="403860" y="38100"/>
                </a:lnTo>
                <a:lnTo>
                  <a:pt x="335280" y="68580"/>
                </a:lnTo>
                <a:lnTo>
                  <a:pt x="274320" y="53340"/>
                </a:lnTo>
                <a:lnTo>
                  <a:pt x="228600" y="91440"/>
                </a:lnTo>
                <a:lnTo>
                  <a:pt x="137160" y="91440"/>
                </a:lnTo>
                <a:lnTo>
                  <a:pt x="53340" y="10668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3" name="Прямоугольник 262"/>
          <p:cNvSpPr/>
          <p:nvPr/>
        </p:nvSpPr>
        <p:spPr>
          <a:xfrm>
            <a:off x="7504140" y="1673609"/>
            <a:ext cx="71119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Агрыз</a:t>
            </a:r>
          </a:p>
        </p:txBody>
      </p:sp>
      <p:sp>
        <p:nvSpPr>
          <p:cNvPr id="264" name="Прямоугольник 263"/>
          <p:cNvSpPr/>
          <p:nvPr/>
        </p:nvSpPr>
        <p:spPr>
          <a:xfrm>
            <a:off x="4840309" y="2765020"/>
            <a:ext cx="779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Мамадыш</a:t>
            </a:r>
          </a:p>
        </p:txBody>
      </p:sp>
      <p:sp>
        <p:nvSpPr>
          <p:cNvPr id="265" name="Прямоугольник 264"/>
          <p:cNvSpPr/>
          <p:nvPr/>
        </p:nvSpPr>
        <p:spPr>
          <a:xfrm>
            <a:off x="8499481" y="3111883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Актаныш</a:t>
            </a:r>
          </a:p>
        </p:txBody>
      </p:sp>
      <p:sp>
        <p:nvSpPr>
          <p:cNvPr id="266" name="Прямоугольник 265"/>
          <p:cNvSpPr/>
          <p:nvPr/>
        </p:nvSpPr>
        <p:spPr>
          <a:xfrm>
            <a:off x="7591437" y="3218250"/>
            <a:ext cx="12477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Мензелинск</a:t>
            </a:r>
          </a:p>
        </p:txBody>
      </p:sp>
      <p:sp>
        <p:nvSpPr>
          <p:cNvPr id="267" name="Прямоугольник 266"/>
          <p:cNvSpPr/>
          <p:nvPr/>
        </p:nvSpPr>
        <p:spPr>
          <a:xfrm>
            <a:off x="6637339" y="2549119"/>
            <a:ext cx="8128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Менделеевск</a:t>
            </a:r>
          </a:p>
        </p:txBody>
      </p:sp>
      <p:sp>
        <p:nvSpPr>
          <p:cNvPr id="268" name="Прямоугольник 267"/>
          <p:cNvSpPr/>
          <p:nvPr/>
        </p:nvSpPr>
        <p:spPr>
          <a:xfrm>
            <a:off x="4470440" y="2049053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Кукмор</a:t>
            </a:r>
          </a:p>
        </p:txBody>
      </p:sp>
      <p:sp>
        <p:nvSpPr>
          <p:cNvPr id="269" name="Прямоугольник 268"/>
          <p:cNvSpPr/>
          <p:nvPr/>
        </p:nvSpPr>
        <p:spPr>
          <a:xfrm>
            <a:off x="3867165" y="1587087"/>
            <a:ext cx="6889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Балтаси</a:t>
            </a:r>
          </a:p>
        </p:txBody>
      </p:sp>
      <p:sp>
        <p:nvSpPr>
          <p:cNvPr id="270" name="Прямоугольник 269"/>
          <p:cNvSpPr/>
          <p:nvPr/>
        </p:nvSpPr>
        <p:spPr>
          <a:xfrm>
            <a:off x="2674942" y="1889507"/>
            <a:ext cx="7937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1926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Большая. Атня</a:t>
            </a:r>
          </a:p>
        </p:txBody>
      </p:sp>
      <p:sp>
        <p:nvSpPr>
          <p:cNvPr id="271" name="Полилиния 270"/>
          <p:cNvSpPr/>
          <p:nvPr/>
        </p:nvSpPr>
        <p:spPr>
          <a:xfrm>
            <a:off x="7443959" y="4242123"/>
            <a:ext cx="1249935" cy="999653"/>
          </a:xfrm>
          <a:custGeom>
            <a:avLst/>
            <a:gdLst>
              <a:gd name="connsiteX0" fmla="*/ 784860 w 1584960"/>
              <a:gd name="connsiteY0" fmla="*/ 129540 h 1348740"/>
              <a:gd name="connsiteX1" fmla="*/ 838200 w 1584960"/>
              <a:gd name="connsiteY1" fmla="*/ 228600 h 1348740"/>
              <a:gd name="connsiteX2" fmla="*/ 982980 w 1584960"/>
              <a:gd name="connsiteY2" fmla="*/ 220980 h 1348740"/>
              <a:gd name="connsiteX3" fmla="*/ 990600 w 1584960"/>
              <a:gd name="connsiteY3" fmla="*/ 266700 h 1348740"/>
              <a:gd name="connsiteX4" fmla="*/ 990600 w 1584960"/>
              <a:gd name="connsiteY4" fmla="*/ 320040 h 1348740"/>
              <a:gd name="connsiteX5" fmla="*/ 1005840 w 1584960"/>
              <a:gd name="connsiteY5" fmla="*/ 342900 h 1348740"/>
              <a:gd name="connsiteX6" fmla="*/ 1005840 w 1584960"/>
              <a:gd name="connsiteY6" fmla="*/ 342900 h 1348740"/>
              <a:gd name="connsiteX7" fmla="*/ 1043940 w 1584960"/>
              <a:gd name="connsiteY7" fmla="*/ 480060 h 1348740"/>
              <a:gd name="connsiteX8" fmla="*/ 1135380 w 1584960"/>
              <a:gd name="connsiteY8" fmla="*/ 457200 h 1348740"/>
              <a:gd name="connsiteX9" fmla="*/ 1188720 w 1584960"/>
              <a:gd name="connsiteY9" fmla="*/ 487680 h 1348740"/>
              <a:gd name="connsiteX10" fmla="*/ 1295400 w 1584960"/>
              <a:gd name="connsiteY10" fmla="*/ 563880 h 1348740"/>
              <a:gd name="connsiteX11" fmla="*/ 1325880 w 1584960"/>
              <a:gd name="connsiteY11" fmla="*/ 594360 h 1348740"/>
              <a:gd name="connsiteX12" fmla="*/ 1310640 w 1584960"/>
              <a:gd name="connsiteY12" fmla="*/ 647700 h 1348740"/>
              <a:gd name="connsiteX13" fmla="*/ 1371600 w 1584960"/>
              <a:gd name="connsiteY13" fmla="*/ 693420 h 1348740"/>
              <a:gd name="connsiteX14" fmla="*/ 1379220 w 1584960"/>
              <a:gd name="connsiteY14" fmla="*/ 716280 h 1348740"/>
              <a:gd name="connsiteX15" fmla="*/ 1363980 w 1584960"/>
              <a:gd name="connsiteY15" fmla="*/ 754380 h 1348740"/>
              <a:gd name="connsiteX16" fmla="*/ 1447800 w 1584960"/>
              <a:gd name="connsiteY16" fmla="*/ 853440 h 1348740"/>
              <a:gd name="connsiteX17" fmla="*/ 1531620 w 1584960"/>
              <a:gd name="connsiteY17" fmla="*/ 815340 h 1348740"/>
              <a:gd name="connsiteX18" fmla="*/ 1562100 w 1584960"/>
              <a:gd name="connsiteY18" fmla="*/ 777240 h 1348740"/>
              <a:gd name="connsiteX19" fmla="*/ 1584960 w 1584960"/>
              <a:gd name="connsiteY19" fmla="*/ 822960 h 1348740"/>
              <a:gd name="connsiteX20" fmla="*/ 1562100 w 1584960"/>
              <a:gd name="connsiteY20" fmla="*/ 876300 h 1348740"/>
              <a:gd name="connsiteX21" fmla="*/ 1539240 w 1584960"/>
              <a:gd name="connsiteY21" fmla="*/ 944880 h 1348740"/>
              <a:gd name="connsiteX22" fmla="*/ 1478280 w 1584960"/>
              <a:gd name="connsiteY22" fmla="*/ 967740 h 1348740"/>
              <a:gd name="connsiteX23" fmla="*/ 1249680 w 1584960"/>
              <a:gd name="connsiteY23" fmla="*/ 998220 h 1348740"/>
              <a:gd name="connsiteX24" fmla="*/ 1249680 w 1584960"/>
              <a:gd name="connsiteY24" fmla="*/ 1021080 h 1348740"/>
              <a:gd name="connsiteX25" fmla="*/ 1203960 w 1584960"/>
              <a:gd name="connsiteY25" fmla="*/ 1051560 h 1348740"/>
              <a:gd name="connsiteX26" fmla="*/ 1150620 w 1584960"/>
              <a:gd name="connsiteY26" fmla="*/ 1104900 h 1348740"/>
              <a:gd name="connsiteX27" fmla="*/ 1150620 w 1584960"/>
              <a:gd name="connsiteY27" fmla="*/ 1135380 h 1348740"/>
              <a:gd name="connsiteX28" fmla="*/ 1097280 w 1584960"/>
              <a:gd name="connsiteY28" fmla="*/ 1165860 h 1348740"/>
              <a:gd name="connsiteX29" fmla="*/ 1066800 w 1584960"/>
              <a:gd name="connsiteY29" fmla="*/ 1173480 h 1348740"/>
              <a:gd name="connsiteX30" fmla="*/ 998220 w 1584960"/>
              <a:gd name="connsiteY30" fmla="*/ 1173480 h 1348740"/>
              <a:gd name="connsiteX31" fmla="*/ 937260 w 1584960"/>
              <a:gd name="connsiteY31" fmla="*/ 1150620 h 1348740"/>
              <a:gd name="connsiteX32" fmla="*/ 868680 w 1584960"/>
              <a:gd name="connsiteY32" fmla="*/ 1150620 h 1348740"/>
              <a:gd name="connsiteX33" fmla="*/ 784860 w 1584960"/>
              <a:gd name="connsiteY33" fmla="*/ 1150620 h 1348740"/>
              <a:gd name="connsiteX34" fmla="*/ 784860 w 1584960"/>
              <a:gd name="connsiteY34" fmla="*/ 1150620 h 1348740"/>
              <a:gd name="connsiteX35" fmla="*/ 731520 w 1584960"/>
              <a:gd name="connsiteY35" fmla="*/ 1143000 h 1348740"/>
              <a:gd name="connsiteX36" fmla="*/ 701040 w 1584960"/>
              <a:gd name="connsiteY36" fmla="*/ 1150620 h 1348740"/>
              <a:gd name="connsiteX37" fmla="*/ 640080 w 1584960"/>
              <a:gd name="connsiteY37" fmla="*/ 1188720 h 1348740"/>
              <a:gd name="connsiteX38" fmla="*/ 502920 w 1584960"/>
              <a:gd name="connsiteY38" fmla="*/ 1203960 h 1348740"/>
              <a:gd name="connsiteX39" fmla="*/ 502920 w 1584960"/>
              <a:gd name="connsiteY39" fmla="*/ 1203960 h 1348740"/>
              <a:gd name="connsiteX40" fmla="*/ 472440 w 1584960"/>
              <a:gd name="connsiteY40" fmla="*/ 1150620 h 1348740"/>
              <a:gd name="connsiteX41" fmla="*/ 457200 w 1584960"/>
              <a:gd name="connsiteY41" fmla="*/ 1135380 h 1348740"/>
              <a:gd name="connsiteX42" fmla="*/ 457200 w 1584960"/>
              <a:gd name="connsiteY42" fmla="*/ 1135380 h 1348740"/>
              <a:gd name="connsiteX43" fmla="*/ 350520 w 1584960"/>
              <a:gd name="connsiteY43" fmla="*/ 1181100 h 1348740"/>
              <a:gd name="connsiteX44" fmla="*/ 304800 w 1584960"/>
              <a:gd name="connsiteY44" fmla="*/ 1249680 h 1348740"/>
              <a:gd name="connsiteX45" fmla="*/ 304800 w 1584960"/>
              <a:gd name="connsiteY45" fmla="*/ 1249680 h 1348740"/>
              <a:gd name="connsiteX46" fmla="*/ 243840 w 1584960"/>
              <a:gd name="connsiteY46" fmla="*/ 1303020 h 1348740"/>
              <a:gd name="connsiteX47" fmla="*/ 243840 w 1584960"/>
              <a:gd name="connsiteY47" fmla="*/ 1303020 h 1348740"/>
              <a:gd name="connsiteX48" fmla="*/ 198120 w 1584960"/>
              <a:gd name="connsiteY48" fmla="*/ 1348740 h 1348740"/>
              <a:gd name="connsiteX49" fmla="*/ 137160 w 1584960"/>
              <a:gd name="connsiteY49" fmla="*/ 1348740 h 1348740"/>
              <a:gd name="connsiteX50" fmla="*/ 99060 w 1584960"/>
              <a:gd name="connsiteY50" fmla="*/ 1341120 h 1348740"/>
              <a:gd name="connsiteX51" fmla="*/ 99060 w 1584960"/>
              <a:gd name="connsiteY51" fmla="*/ 1341120 h 1348740"/>
              <a:gd name="connsiteX52" fmla="*/ 99060 w 1584960"/>
              <a:gd name="connsiteY52" fmla="*/ 1341120 h 1348740"/>
              <a:gd name="connsiteX53" fmla="*/ 129540 w 1584960"/>
              <a:gd name="connsiteY53" fmla="*/ 1249680 h 1348740"/>
              <a:gd name="connsiteX54" fmla="*/ 121920 w 1584960"/>
              <a:gd name="connsiteY54" fmla="*/ 1203960 h 1348740"/>
              <a:gd name="connsiteX55" fmla="*/ 121920 w 1584960"/>
              <a:gd name="connsiteY55" fmla="*/ 1203960 h 1348740"/>
              <a:gd name="connsiteX56" fmla="*/ 60960 w 1584960"/>
              <a:gd name="connsiteY56" fmla="*/ 1127760 h 1348740"/>
              <a:gd name="connsiteX57" fmla="*/ 60960 w 1584960"/>
              <a:gd name="connsiteY57" fmla="*/ 1127760 h 1348740"/>
              <a:gd name="connsiteX58" fmla="*/ 22860 w 1584960"/>
              <a:gd name="connsiteY58" fmla="*/ 1028700 h 1348740"/>
              <a:gd name="connsiteX59" fmla="*/ 53340 w 1584960"/>
              <a:gd name="connsiteY59" fmla="*/ 1028700 h 1348740"/>
              <a:gd name="connsiteX60" fmla="*/ 60960 w 1584960"/>
              <a:gd name="connsiteY60" fmla="*/ 1005840 h 1348740"/>
              <a:gd name="connsiteX61" fmla="*/ 30480 w 1584960"/>
              <a:gd name="connsiteY61" fmla="*/ 1005840 h 1348740"/>
              <a:gd name="connsiteX62" fmla="*/ 45720 w 1584960"/>
              <a:gd name="connsiteY62" fmla="*/ 944880 h 1348740"/>
              <a:gd name="connsiteX63" fmla="*/ 45720 w 1584960"/>
              <a:gd name="connsiteY63" fmla="*/ 944880 h 1348740"/>
              <a:gd name="connsiteX64" fmla="*/ 83820 w 1584960"/>
              <a:gd name="connsiteY64" fmla="*/ 853440 h 1348740"/>
              <a:gd name="connsiteX65" fmla="*/ 83820 w 1584960"/>
              <a:gd name="connsiteY65" fmla="*/ 853440 h 1348740"/>
              <a:gd name="connsiteX66" fmla="*/ 15240 w 1584960"/>
              <a:gd name="connsiteY66" fmla="*/ 830580 h 1348740"/>
              <a:gd name="connsiteX67" fmla="*/ 15240 w 1584960"/>
              <a:gd name="connsiteY67" fmla="*/ 708660 h 1348740"/>
              <a:gd name="connsiteX68" fmla="*/ 15240 w 1584960"/>
              <a:gd name="connsiteY68" fmla="*/ 708660 h 1348740"/>
              <a:gd name="connsiteX69" fmla="*/ 0 w 1584960"/>
              <a:gd name="connsiteY69" fmla="*/ 647700 h 1348740"/>
              <a:gd name="connsiteX70" fmla="*/ 0 w 1584960"/>
              <a:gd name="connsiteY70" fmla="*/ 647700 h 1348740"/>
              <a:gd name="connsiteX71" fmla="*/ 0 w 1584960"/>
              <a:gd name="connsiteY71" fmla="*/ 556260 h 1348740"/>
              <a:gd name="connsiteX72" fmla="*/ 53340 w 1584960"/>
              <a:gd name="connsiteY72" fmla="*/ 472440 h 1348740"/>
              <a:gd name="connsiteX73" fmla="*/ 68580 w 1584960"/>
              <a:gd name="connsiteY73" fmla="*/ 426720 h 1348740"/>
              <a:gd name="connsiteX74" fmla="*/ 68580 w 1584960"/>
              <a:gd name="connsiteY74" fmla="*/ 426720 h 1348740"/>
              <a:gd name="connsiteX75" fmla="*/ 60960 w 1584960"/>
              <a:gd name="connsiteY75" fmla="*/ 373380 h 1348740"/>
              <a:gd name="connsiteX76" fmla="*/ 106680 w 1584960"/>
              <a:gd name="connsiteY76" fmla="*/ 289560 h 1348740"/>
              <a:gd name="connsiteX77" fmla="*/ 106680 w 1584960"/>
              <a:gd name="connsiteY77" fmla="*/ 289560 h 1348740"/>
              <a:gd name="connsiteX78" fmla="*/ 144780 w 1584960"/>
              <a:gd name="connsiteY78" fmla="*/ 198120 h 1348740"/>
              <a:gd name="connsiteX79" fmla="*/ 220980 w 1584960"/>
              <a:gd name="connsiteY79" fmla="*/ 129540 h 1348740"/>
              <a:gd name="connsiteX80" fmla="*/ 259080 w 1584960"/>
              <a:gd name="connsiteY80" fmla="*/ 99060 h 1348740"/>
              <a:gd name="connsiteX81" fmla="*/ 243840 w 1584960"/>
              <a:gd name="connsiteY81" fmla="*/ 99060 h 1348740"/>
              <a:gd name="connsiteX82" fmla="*/ 251460 w 1584960"/>
              <a:gd name="connsiteY82" fmla="*/ 38100 h 1348740"/>
              <a:gd name="connsiteX83" fmla="*/ 289560 w 1584960"/>
              <a:gd name="connsiteY83" fmla="*/ 38100 h 1348740"/>
              <a:gd name="connsiteX84" fmla="*/ 312420 w 1584960"/>
              <a:gd name="connsiteY84" fmla="*/ 68580 h 1348740"/>
              <a:gd name="connsiteX85" fmla="*/ 373380 w 1584960"/>
              <a:gd name="connsiteY85" fmla="*/ 83820 h 1348740"/>
              <a:gd name="connsiteX86" fmla="*/ 419100 w 1584960"/>
              <a:gd name="connsiteY86" fmla="*/ 83820 h 1348740"/>
              <a:gd name="connsiteX87" fmla="*/ 449580 w 1584960"/>
              <a:gd name="connsiteY87" fmla="*/ 22860 h 1348740"/>
              <a:gd name="connsiteX88" fmla="*/ 449580 w 1584960"/>
              <a:gd name="connsiteY88" fmla="*/ 22860 h 1348740"/>
              <a:gd name="connsiteX89" fmla="*/ 579120 w 1584960"/>
              <a:gd name="connsiteY89" fmla="*/ 7620 h 1348740"/>
              <a:gd name="connsiteX90" fmla="*/ 647700 w 1584960"/>
              <a:gd name="connsiteY90" fmla="*/ 0 h 1348740"/>
              <a:gd name="connsiteX91" fmla="*/ 739140 w 1584960"/>
              <a:gd name="connsiteY91" fmla="*/ 76200 h 1348740"/>
              <a:gd name="connsiteX92" fmla="*/ 784860 w 1584960"/>
              <a:gd name="connsiteY92" fmla="*/ 129540 h 134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584960" h="1348740">
                <a:moveTo>
                  <a:pt x="784860" y="129540"/>
                </a:moveTo>
                <a:lnTo>
                  <a:pt x="838200" y="228600"/>
                </a:lnTo>
                <a:lnTo>
                  <a:pt x="982980" y="220980"/>
                </a:lnTo>
                <a:lnTo>
                  <a:pt x="990600" y="266700"/>
                </a:lnTo>
                <a:lnTo>
                  <a:pt x="990600" y="320040"/>
                </a:lnTo>
                <a:lnTo>
                  <a:pt x="1005840" y="342900"/>
                </a:lnTo>
                <a:lnTo>
                  <a:pt x="1005840" y="342900"/>
                </a:lnTo>
                <a:lnTo>
                  <a:pt x="1043940" y="480060"/>
                </a:lnTo>
                <a:lnTo>
                  <a:pt x="1135380" y="457200"/>
                </a:lnTo>
                <a:lnTo>
                  <a:pt x="1188720" y="487680"/>
                </a:lnTo>
                <a:lnTo>
                  <a:pt x="1295400" y="563880"/>
                </a:lnTo>
                <a:lnTo>
                  <a:pt x="1325880" y="594360"/>
                </a:lnTo>
                <a:lnTo>
                  <a:pt x="1310640" y="647700"/>
                </a:lnTo>
                <a:lnTo>
                  <a:pt x="1371600" y="693420"/>
                </a:lnTo>
                <a:lnTo>
                  <a:pt x="1379220" y="716280"/>
                </a:lnTo>
                <a:lnTo>
                  <a:pt x="1363980" y="754380"/>
                </a:lnTo>
                <a:lnTo>
                  <a:pt x="1447800" y="853440"/>
                </a:lnTo>
                <a:lnTo>
                  <a:pt x="1531620" y="815340"/>
                </a:lnTo>
                <a:lnTo>
                  <a:pt x="1562100" y="777240"/>
                </a:lnTo>
                <a:lnTo>
                  <a:pt x="1584960" y="822960"/>
                </a:lnTo>
                <a:lnTo>
                  <a:pt x="1562100" y="876300"/>
                </a:lnTo>
                <a:lnTo>
                  <a:pt x="1539240" y="944880"/>
                </a:lnTo>
                <a:lnTo>
                  <a:pt x="1478280" y="967740"/>
                </a:lnTo>
                <a:lnTo>
                  <a:pt x="1249680" y="998220"/>
                </a:lnTo>
                <a:lnTo>
                  <a:pt x="1249680" y="1021080"/>
                </a:lnTo>
                <a:lnTo>
                  <a:pt x="1203960" y="1051560"/>
                </a:lnTo>
                <a:lnTo>
                  <a:pt x="1150620" y="1104900"/>
                </a:lnTo>
                <a:lnTo>
                  <a:pt x="1150620" y="1135380"/>
                </a:lnTo>
                <a:lnTo>
                  <a:pt x="1097280" y="1165860"/>
                </a:lnTo>
                <a:lnTo>
                  <a:pt x="1066800" y="1173480"/>
                </a:lnTo>
                <a:lnTo>
                  <a:pt x="998220" y="1173480"/>
                </a:lnTo>
                <a:lnTo>
                  <a:pt x="937260" y="1150620"/>
                </a:lnTo>
                <a:lnTo>
                  <a:pt x="868680" y="1150620"/>
                </a:lnTo>
                <a:lnTo>
                  <a:pt x="784860" y="1150620"/>
                </a:lnTo>
                <a:lnTo>
                  <a:pt x="784860" y="1150620"/>
                </a:lnTo>
                <a:lnTo>
                  <a:pt x="731520" y="1143000"/>
                </a:lnTo>
                <a:lnTo>
                  <a:pt x="701040" y="1150620"/>
                </a:lnTo>
                <a:lnTo>
                  <a:pt x="640080" y="1188720"/>
                </a:lnTo>
                <a:lnTo>
                  <a:pt x="502920" y="1203960"/>
                </a:lnTo>
                <a:lnTo>
                  <a:pt x="502920" y="1203960"/>
                </a:lnTo>
                <a:lnTo>
                  <a:pt x="472440" y="1150620"/>
                </a:lnTo>
                <a:lnTo>
                  <a:pt x="457200" y="1135380"/>
                </a:lnTo>
                <a:lnTo>
                  <a:pt x="457200" y="1135380"/>
                </a:lnTo>
                <a:lnTo>
                  <a:pt x="350520" y="1181100"/>
                </a:lnTo>
                <a:lnTo>
                  <a:pt x="304800" y="1249680"/>
                </a:lnTo>
                <a:lnTo>
                  <a:pt x="304800" y="1249680"/>
                </a:lnTo>
                <a:lnTo>
                  <a:pt x="243840" y="1303020"/>
                </a:lnTo>
                <a:lnTo>
                  <a:pt x="243840" y="1303020"/>
                </a:lnTo>
                <a:lnTo>
                  <a:pt x="198120" y="1348740"/>
                </a:lnTo>
                <a:lnTo>
                  <a:pt x="137160" y="134874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129540" y="1249680"/>
                </a:lnTo>
                <a:lnTo>
                  <a:pt x="121920" y="1203960"/>
                </a:lnTo>
                <a:lnTo>
                  <a:pt x="121920" y="1203960"/>
                </a:lnTo>
                <a:lnTo>
                  <a:pt x="60960" y="1127760"/>
                </a:lnTo>
                <a:lnTo>
                  <a:pt x="60960" y="1127760"/>
                </a:lnTo>
                <a:lnTo>
                  <a:pt x="22860" y="1028700"/>
                </a:lnTo>
                <a:lnTo>
                  <a:pt x="53340" y="1028700"/>
                </a:lnTo>
                <a:lnTo>
                  <a:pt x="60960" y="1005840"/>
                </a:lnTo>
                <a:lnTo>
                  <a:pt x="30480" y="1005840"/>
                </a:lnTo>
                <a:lnTo>
                  <a:pt x="45720" y="944880"/>
                </a:lnTo>
                <a:lnTo>
                  <a:pt x="45720" y="944880"/>
                </a:lnTo>
                <a:lnTo>
                  <a:pt x="83820" y="853440"/>
                </a:lnTo>
                <a:lnTo>
                  <a:pt x="83820" y="853440"/>
                </a:lnTo>
                <a:lnTo>
                  <a:pt x="15240" y="830580"/>
                </a:lnTo>
                <a:lnTo>
                  <a:pt x="15240" y="708660"/>
                </a:lnTo>
                <a:lnTo>
                  <a:pt x="15240" y="708660"/>
                </a:lnTo>
                <a:lnTo>
                  <a:pt x="0" y="647700"/>
                </a:lnTo>
                <a:lnTo>
                  <a:pt x="0" y="647700"/>
                </a:lnTo>
                <a:lnTo>
                  <a:pt x="0" y="556260"/>
                </a:lnTo>
                <a:lnTo>
                  <a:pt x="53340" y="472440"/>
                </a:lnTo>
                <a:lnTo>
                  <a:pt x="68580" y="426720"/>
                </a:lnTo>
                <a:lnTo>
                  <a:pt x="68580" y="426720"/>
                </a:lnTo>
                <a:lnTo>
                  <a:pt x="60960" y="373380"/>
                </a:lnTo>
                <a:lnTo>
                  <a:pt x="106680" y="289560"/>
                </a:lnTo>
                <a:lnTo>
                  <a:pt x="106680" y="289560"/>
                </a:lnTo>
                <a:lnTo>
                  <a:pt x="144780" y="198120"/>
                </a:lnTo>
                <a:lnTo>
                  <a:pt x="220980" y="129540"/>
                </a:lnTo>
                <a:lnTo>
                  <a:pt x="259080" y="99060"/>
                </a:lnTo>
                <a:lnTo>
                  <a:pt x="243840" y="99060"/>
                </a:lnTo>
                <a:lnTo>
                  <a:pt x="251460" y="38100"/>
                </a:lnTo>
                <a:lnTo>
                  <a:pt x="289560" y="38100"/>
                </a:lnTo>
                <a:lnTo>
                  <a:pt x="312420" y="68580"/>
                </a:lnTo>
                <a:lnTo>
                  <a:pt x="373380" y="83820"/>
                </a:lnTo>
                <a:lnTo>
                  <a:pt x="419100" y="83820"/>
                </a:lnTo>
                <a:lnTo>
                  <a:pt x="449580" y="22860"/>
                </a:lnTo>
                <a:lnTo>
                  <a:pt x="449580" y="22860"/>
                </a:lnTo>
                <a:lnTo>
                  <a:pt x="579120" y="7620"/>
                </a:lnTo>
                <a:lnTo>
                  <a:pt x="647700" y="0"/>
                </a:lnTo>
                <a:lnTo>
                  <a:pt x="739140" y="76200"/>
                </a:lnTo>
                <a:lnTo>
                  <a:pt x="784860" y="12954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2" name="Полилиния 271"/>
          <p:cNvSpPr/>
          <p:nvPr/>
        </p:nvSpPr>
        <p:spPr>
          <a:xfrm>
            <a:off x="7665465" y="3528946"/>
            <a:ext cx="1273220" cy="868341"/>
          </a:xfrm>
          <a:custGeom>
            <a:avLst/>
            <a:gdLst>
              <a:gd name="connsiteX0" fmla="*/ 161925 w 1614487"/>
              <a:gd name="connsiteY0" fmla="*/ 66675 h 1171575"/>
              <a:gd name="connsiteX1" fmla="*/ 185737 w 1614487"/>
              <a:gd name="connsiteY1" fmla="*/ 123825 h 1171575"/>
              <a:gd name="connsiteX2" fmla="*/ 200025 w 1614487"/>
              <a:gd name="connsiteY2" fmla="*/ 147637 h 1171575"/>
              <a:gd name="connsiteX3" fmla="*/ 266700 w 1614487"/>
              <a:gd name="connsiteY3" fmla="*/ 166687 h 1171575"/>
              <a:gd name="connsiteX4" fmla="*/ 295275 w 1614487"/>
              <a:gd name="connsiteY4" fmla="*/ 171450 h 1171575"/>
              <a:gd name="connsiteX5" fmla="*/ 295275 w 1614487"/>
              <a:gd name="connsiteY5" fmla="*/ 171450 h 1171575"/>
              <a:gd name="connsiteX6" fmla="*/ 257175 w 1614487"/>
              <a:gd name="connsiteY6" fmla="*/ 214312 h 1171575"/>
              <a:gd name="connsiteX7" fmla="*/ 242887 w 1614487"/>
              <a:gd name="connsiteY7" fmla="*/ 238125 h 1171575"/>
              <a:gd name="connsiteX8" fmla="*/ 266700 w 1614487"/>
              <a:gd name="connsiteY8" fmla="*/ 271462 h 1171575"/>
              <a:gd name="connsiteX9" fmla="*/ 257175 w 1614487"/>
              <a:gd name="connsiteY9" fmla="*/ 314325 h 1171575"/>
              <a:gd name="connsiteX10" fmla="*/ 300037 w 1614487"/>
              <a:gd name="connsiteY10" fmla="*/ 304800 h 1171575"/>
              <a:gd name="connsiteX11" fmla="*/ 323850 w 1614487"/>
              <a:gd name="connsiteY11" fmla="*/ 261937 h 1171575"/>
              <a:gd name="connsiteX12" fmla="*/ 357187 w 1614487"/>
              <a:gd name="connsiteY12" fmla="*/ 266700 h 1171575"/>
              <a:gd name="connsiteX13" fmla="*/ 361950 w 1614487"/>
              <a:gd name="connsiteY13" fmla="*/ 290512 h 1171575"/>
              <a:gd name="connsiteX14" fmla="*/ 390525 w 1614487"/>
              <a:gd name="connsiteY14" fmla="*/ 290512 h 1171575"/>
              <a:gd name="connsiteX15" fmla="*/ 428625 w 1614487"/>
              <a:gd name="connsiteY15" fmla="*/ 280987 h 1171575"/>
              <a:gd name="connsiteX16" fmla="*/ 447675 w 1614487"/>
              <a:gd name="connsiteY16" fmla="*/ 261937 h 1171575"/>
              <a:gd name="connsiteX17" fmla="*/ 466725 w 1614487"/>
              <a:gd name="connsiteY17" fmla="*/ 214312 h 1171575"/>
              <a:gd name="connsiteX18" fmla="*/ 466725 w 1614487"/>
              <a:gd name="connsiteY18" fmla="*/ 214312 h 1171575"/>
              <a:gd name="connsiteX19" fmla="*/ 519112 w 1614487"/>
              <a:gd name="connsiteY19" fmla="*/ 171450 h 1171575"/>
              <a:gd name="connsiteX20" fmla="*/ 557212 w 1614487"/>
              <a:gd name="connsiteY20" fmla="*/ 114300 h 1171575"/>
              <a:gd name="connsiteX21" fmla="*/ 604837 w 1614487"/>
              <a:gd name="connsiteY21" fmla="*/ 114300 h 1171575"/>
              <a:gd name="connsiteX22" fmla="*/ 623887 w 1614487"/>
              <a:gd name="connsiteY22" fmla="*/ 142875 h 1171575"/>
              <a:gd name="connsiteX23" fmla="*/ 609600 w 1614487"/>
              <a:gd name="connsiteY23" fmla="*/ 176212 h 1171575"/>
              <a:gd name="connsiteX24" fmla="*/ 633412 w 1614487"/>
              <a:gd name="connsiteY24" fmla="*/ 195262 h 1171575"/>
              <a:gd name="connsiteX25" fmla="*/ 704850 w 1614487"/>
              <a:gd name="connsiteY25" fmla="*/ 200025 h 1171575"/>
              <a:gd name="connsiteX26" fmla="*/ 747712 w 1614487"/>
              <a:gd name="connsiteY26" fmla="*/ 200025 h 1171575"/>
              <a:gd name="connsiteX27" fmla="*/ 762000 w 1614487"/>
              <a:gd name="connsiteY27" fmla="*/ 233362 h 1171575"/>
              <a:gd name="connsiteX28" fmla="*/ 776287 w 1614487"/>
              <a:gd name="connsiteY28" fmla="*/ 323850 h 1171575"/>
              <a:gd name="connsiteX29" fmla="*/ 833437 w 1614487"/>
              <a:gd name="connsiteY29" fmla="*/ 333375 h 1171575"/>
              <a:gd name="connsiteX30" fmla="*/ 833437 w 1614487"/>
              <a:gd name="connsiteY30" fmla="*/ 333375 h 1171575"/>
              <a:gd name="connsiteX31" fmla="*/ 866775 w 1614487"/>
              <a:gd name="connsiteY31" fmla="*/ 276225 h 1171575"/>
              <a:gd name="connsiteX32" fmla="*/ 909637 w 1614487"/>
              <a:gd name="connsiteY32" fmla="*/ 242887 h 1171575"/>
              <a:gd name="connsiteX33" fmla="*/ 952500 w 1614487"/>
              <a:gd name="connsiteY33" fmla="*/ 209550 h 1171575"/>
              <a:gd name="connsiteX34" fmla="*/ 966787 w 1614487"/>
              <a:gd name="connsiteY34" fmla="*/ 185737 h 1171575"/>
              <a:gd name="connsiteX35" fmla="*/ 1004887 w 1614487"/>
              <a:gd name="connsiteY35" fmla="*/ 209550 h 1171575"/>
              <a:gd name="connsiteX36" fmla="*/ 1038225 w 1614487"/>
              <a:gd name="connsiteY36" fmla="*/ 228600 h 1171575"/>
              <a:gd name="connsiteX37" fmla="*/ 1071562 w 1614487"/>
              <a:gd name="connsiteY37" fmla="*/ 228600 h 1171575"/>
              <a:gd name="connsiteX38" fmla="*/ 1071562 w 1614487"/>
              <a:gd name="connsiteY38" fmla="*/ 209550 h 1171575"/>
              <a:gd name="connsiteX39" fmla="*/ 1109662 w 1614487"/>
              <a:gd name="connsiteY39" fmla="*/ 185737 h 1171575"/>
              <a:gd name="connsiteX40" fmla="*/ 1109662 w 1614487"/>
              <a:gd name="connsiteY40" fmla="*/ 147637 h 1171575"/>
              <a:gd name="connsiteX41" fmla="*/ 1109662 w 1614487"/>
              <a:gd name="connsiteY41" fmla="*/ 147637 h 1171575"/>
              <a:gd name="connsiteX42" fmla="*/ 1090612 w 1614487"/>
              <a:gd name="connsiteY42" fmla="*/ 95250 h 1171575"/>
              <a:gd name="connsiteX43" fmla="*/ 1042987 w 1614487"/>
              <a:gd name="connsiteY43" fmla="*/ 76200 h 1171575"/>
              <a:gd name="connsiteX44" fmla="*/ 1038225 w 1614487"/>
              <a:gd name="connsiteY44" fmla="*/ 47625 h 1171575"/>
              <a:gd name="connsiteX45" fmla="*/ 1100137 w 1614487"/>
              <a:gd name="connsiteY45" fmla="*/ 80962 h 1171575"/>
              <a:gd name="connsiteX46" fmla="*/ 1143000 w 1614487"/>
              <a:gd name="connsiteY46" fmla="*/ 104775 h 1171575"/>
              <a:gd name="connsiteX47" fmla="*/ 1228725 w 1614487"/>
              <a:gd name="connsiteY47" fmla="*/ 19050 h 1171575"/>
              <a:gd name="connsiteX48" fmla="*/ 1266825 w 1614487"/>
              <a:gd name="connsiteY48" fmla="*/ 0 h 1171575"/>
              <a:gd name="connsiteX49" fmla="*/ 1309687 w 1614487"/>
              <a:gd name="connsiteY49" fmla="*/ 33337 h 1171575"/>
              <a:gd name="connsiteX50" fmla="*/ 1290637 w 1614487"/>
              <a:gd name="connsiteY50" fmla="*/ 71437 h 1171575"/>
              <a:gd name="connsiteX51" fmla="*/ 1414462 w 1614487"/>
              <a:gd name="connsiteY51" fmla="*/ 100012 h 1171575"/>
              <a:gd name="connsiteX52" fmla="*/ 1423987 w 1614487"/>
              <a:gd name="connsiteY52" fmla="*/ 276225 h 1171575"/>
              <a:gd name="connsiteX53" fmla="*/ 1485900 w 1614487"/>
              <a:gd name="connsiteY53" fmla="*/ 276225 h 1171575"/>
              <a:gd name="connsiteX54" fmla="*/ 1600200 w 1614487"/>
              <a:gd name="connsiteY54" fmla="*/ 328612 h 1171575"/>
              <a:gd name="connsiteX55" fmla="*/ 1614487 w 1614487"/>
              <a:gd name="connsiteY55" fmla="*/ 442912 h 1171575"/>
              <a:gd name="connsiteX56" fmla="*/ 1462087 w 1614487"/>
              <a:gd name="connsiteY56" fmla="*/ 514350 h 1171575"/>
              <a:gd name="connsiteX57" fmla="*/ 1452562 w 1614487"/>
              <a:gd name="connsiteY57" fmla="*/ 633412 h 1171575"/>
              <a:gd name="connsiteX58" fmla="*/ 1423987 w 1614487"/>
              <a:gd name="connsiteY58" fmla="*/ 619125 h 1171575"/>
              <a:gd name="connsiteX59" fmla="*/ 1376362 w 1614487"/>
              <a:gd name="connsiteY59" fmla="*/ 623887 h 1171575"/>
              <a:gd name="connsiteX60" fmla="*/ 1376362 w 1614487"/>
              <a:gd name="connsiteY60" fmla="*/ 714375 h 1171575"/>
              <a:gd name="connsiteX61" fmla="*/ 1238250 w 1614487"/>
              <a:gd name="connsiteY61" fmla="*/ 809625 h 1171575"/>
              <a:gd name="connsiteX62" fmla="*/ 1233487 w 1614487"/>
              <a:gd name="connsiteY62" fmla="*/ 852487 h 1171575"/>
              <a:gd name="connsiteX63" fmla="*/ 1295400 w 1614487"/>
              <a:gd name="connsiteY63" fmla="*/ 976312 h 1171575"/>
              <a:gd name="connsiteX64" fmla="*/ 1247775 w 1614487"/>
              <a:gd name="connsiteY64" fmla="*/ 981075 h 1171575"/>
              <a:gd name="connsiteX65" fmla="*/ 1066800 w 1614487"/>
              <a:gd name="connsiteY65" fmla="*/ 957262 h 1171575"/>
              <a:gd name="connsiteX66" fmla="*/ 1047750 w 1614487"/>
              <a:gd name="connsiteY66" fmla="*/ 909637 h 1171575"/>
              <a:gd name="connsiteX67" fmla="*/ 995362 w 1614487"/>
              <a:gd name="connsiteY67" fmla="*/ 909637 h 1171575"/>
              <a:gd name="connsiteX68" fmla="*/ 852487 w 1614487"/>
              <a:gd name="connsiteY68" fmla="*/ 971550 h 1171575"/>
              <a:gd name="connsiteX69" fmla="*/ 852487 w 1614487"/>
              <a:gd name="connsiteY69" fmla="*/ 976312 h 1171575"/>
              <a:gd name="connsiteX70" fmla="*/ 885825 w 1614487"/>
              <a:gd name="connsiteY70" fmla="*/ 1014412 h 1171575"/>
              <a:gd name="connsiteX71" fmla="*/ 766762 w 1614487"/>
              <a:gd name="connsiteY71" fmla="*/ 1090612 h 1171575"/>
              <a:gd name="connsiteX72" fmla="*/ 661987 w 1614487"/>
              <a:gd name="connsiteY72" fmla="*/ 1047750 h 1171575"/>
              <a:gd name="connsiteX73" fmla="*/ 571500 w 1614487"/>
              <a:gd name="connsiteY73" fmla="*/ 1100137 h 1171575"/>
              <a:gd name="connsiteX74" fmla="*/ 538162 w 1614487"/>
              <a:gd name="connsiteY74" fmla="*/ 1076325 h 1171575"/>
              <a:gd name="connsiteX75" fmla="*/ 519112 w 1614487"/>
              <a:gd name="connsiteY75" fmla="*/ 1095375 h 1171575"/>
              <a:gd name="connsiteX76" fmla="*/ 519112 w 1614487"/>
              <a:gd name="connsiteY76" fmla="*/ 1171575 h 1171575"/>
              <a:gd name="connsiteX77" fmla="*/ 366712 w 1614487"/>
              <a:gd name="connsiteY77" fmla="*/ 1023937 h 1171575"/>
              <a:gd name="connsiteX78" fmla="*/ 161925 w 1614487"/>
              <a:gd name="connsiteY78" fmla="*/ 1057275 h 1171575"/>
              <a:gd name="connsiteX79" fmla="*/ 133350 w 1614487"/>
              <a:gd name="connsiteY79" fmla="*/ 1114425 h 1171575"/>
              <a:gd name="connsiteX80" fmla="*/ 38100 w 1614487"/>
              <a:gd name="connsiteY80" fmla="*/ 1090612 h 1171575"/>
              <a:gd name="connsiteX81" fmla="*/ 28575 w 1614487"/>
              <a:gd name="connsiteY81" fmla="*/ 1085850 h 1171575"/>
              <a:gd name="connsiteX82" fmla="*/ 0 w 1614487"/>
              <a:gd name="connsiteY82" fmla="*/ 1047750 h 1171575"/>
              <a:gd name="connsiteX83" fmla="*/ 90487 w 1614487"/>
              <a:gd name="connsiteY83" fmla="*/ 1023937 h 1171575"/>
              <a:gd name="connsiteX84" fmla="*/ 119062 w 1614487"/>
              <a:gd name="connsiteY84" fmla="*/ 1014412 h 1171575"/>
              <a:gd name="connsiteX85" fmla="*/ 142875 w 1614487"/>
              <a:gd name="connsiteY85" fmla="*/ 966787 h 1171575"/>
              <a:gd name="connsiteX86" fmla="*/ 138112 w 1614487"/>
              <a:gd name="connsiteY86" fmla="*/ 947737 h 1171575"/>
              <a:gd name="connsiteX87" fmla="*/ 100012 w 1614487"/>
              <a:gd name="connsiteY87" fmla="*/ 933450 h 1171575"/>
              <a:gd name="connsiteX88" fmla="*/ 61912 w 1614487"/>
              <a:gd name="connsiteY88" fmla="*/ 947737 h 1171575"/>
              <a:gd name="connsiteX89" fmla="*/ 14287 w 1614487"/>
              <a:gd name="connsiteY89" fmla="*/ 928687 h 1171575"/>
              <a:gd name="connsiteX90" fmla="*/ 38100 w 1614487"/>
              <a:gd name="connsiteY90" fmla="*/ 885825 h 1171575"/>
              <a:gd name="connsiteX91" fmla="*/ 33337 w 1614487"/>
              <a:gd name="connsiteY91" fmla="*/ 823912 h 1171575"/>
              <a:gd name="connsiteX92" fmla="*/ 33337 w 1614487"/>
              <a:gd name="connsiteY92" fmla="*/ 823912 h 1171575"/>
              <a:gd name="connsiteX93" fmla="*/ 80962 w 1614487"/>
              <a:gd name="connsiteY93" fmla="*/ 752475 h 1171575"/>
              <a:gd name="connsiteX94" fmla="*/ 80962 w 1614487"/>
              <a:gd name="connsiteY94" fmla="*/ 752475 h 1171575"/>
              <a:gd name="connsiteX95" fmla="*/ 38100 w 1614487"/>
              <a:gd name="connsiteY95" fmla="*/ 681037 h 1171575"/>
              <a:gd name="connsiteX96" fmla="*/ 47625 w 1614487"/>
              <a:gd name="connsiteY96" fmla="*/ 638175 h 1171575"/>
              <a:gd name="connsiteX97" fmla="*/ 42862 w 1614487"/>
              <a:gd name="connsiteY97" fmla="*/ 590550 h 1171575"/>
              <a:gd name="connsiteX98" fmla="*/ 57150 w 1614487"/>
              <a:gd name="connsiteY98" fmla="*/ 523875 h 1171575"/>
              <a:gd name="connsiteX99" fmla="*/ 85725 w 1614487"/>
              <a:gd name="connsiteY99" fmla="*/ 504825 h 1171575"/>
              <a:gd name="connsiteX100" fmla="*/ 76200 w 1614487"/>
              <a:gd name="connsiteY100" fmla="*/ 481012 h 1171575"/>
              <a:gd name="connsiteX101" fmla="*/ 57150 w 1614487"/>
              <a:gd name="connsiteY101" fmla="*/ 433387 h 1171575"/>
              <a:gd name="connsiteX102" fmla="*/ 52387 w 1614487"/>
              <a:gd name="connsiteY102" fmla="*/ 357187 h 1171575"/>
              <a:gd name="connsiteX103" fmla="*/ 61912 w 1614487"/>
              <a:gd name="connsiteY103" fmla="*/ 290512 h 1171575"/>
              <a:gd name="connsiteX104" fmla="*/ 80962 w 1614487"/>
              <a:gd name="connsiteY104" fmla="*/ 242887 h 1171575"/>
              <a:gd name="connsiteX105" fmla="*/ 80962 w 1614487"/>
              <a:gd name="connsiteY105" fmla="*/ 242887 h 1171575"/>
              <a:gd name="connsiteX106" fmla="*/ 100012 w 1614487"/>
              <a:gd name="connsiteY106" fmla="*/ 166687 h 1171575"/>
              <a:gd name="connsiteX107" fmla="*/ 71437 w 1614487"/>
              <a:gd name="connsiteY107" fmla="*/ 147637 h 1171575"/>
              <a:gd name="connsiteX108" fmla="*/ 76200 w 1614487"/>
              <a:gd name="connsiteY108" fmla="*/ 114300 h 1171575"/>
              <a:gd name="connsiteX109" fmla="*/ 161925 w 1614487"/>
              <a:gd name="connsiteY109" fmla="*/ 66675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14487" h="1171575">
                <a:moveTo>
                  <a:pt x="161925" y="66675"/>
                </a:moveTo>
                <a:lnTo>
                  <a:pt x="185737" y="123825"/>
                </a:lnTo>
                <a:lnTo>
                  <a:pt x="200025" y="147637"/>
                </a:lnTo>
                <a:lnTo>
                  <a:pt x="266700" y="166687"/>
                </a:lnTo>
                <a:lnTo>
                  <a:pt x="295275" y="171450"/>
                </a:lnTo>
                <a:lnTo>
                  <a:pt x="295275" y="171450"/>
                </a:lnTo>
                <a:lnTo>
                  <a:pt x="257175" y="214312"/>
                </a:lnTo>
                <a:lnTo>
                  <a:pt x="242887" y="238125"/>
                </a:lnTo>
                <a:lnTo>
                  <a:pt x="266700" y="271462"/>
                </a:lnTo>
                <a:lnTo>
                  <a:pt x="257175" y="314325"/>
                </a:lnTo>
                <a:lnTo>
                  <a:pt x="300037" y="304800"/>
                </a:lnTo>
                <a:lnTo>
                  <a:pt x="323850" y="261937"/>
                </a:lnTo>
                <a:lnTo>
                  <a:pt x="357187" y="266700"/>
                </a:lnTo>
                <a:lnTo>
                  <a:pt x="361950" y="290512"/>
                </a:lnTo>
                <a:lnTo>
                  <a:pt x="390525" y="290512"/>
                </a:lnTo>
                <a:lnTo>
                  <a:pt x="428625" y="280987"/>
                </a:lnTo>
                <a:lnTo>
                  <a:pt x="447675" y="261937"/>
                </a:lnTo>
                <a:lnTo>
                  <a:pt x="466725" y="214312"/>
                </a:lnTo>
                <a:lnTo>
                  <a:pt x="466725" y="214312"/>
                </a:lnTo>
                <a:lnTo>
                  <a:pt x="519112" y="171450"/>
                </a:lnTo>
                <a:lnTo>
                  <a:pt x="557212" y="114300"/>
                </a:lnTo>
                <a:lnTo>
                  <a:pt x="604837" y="114300"/>
                </a:lnTo>
                <a:lnTo>
                  <a:pt x="623887" y="142875"/>
                </a:lnTo>
                <a:lnTo>
                  <a:pt x="609600" y="176212"/>
                </a:lnTo>
                <a:lnTo>
                  <a:pt x="633412" y="195262"/>
                </a:lnTo>
                <a:lnTo>
                  <a:pt x="704850" y="200025"/>
                </a:lnTo>
                <a:lnTo>
                  <a:pt x="747712" y="200025"/>
                </a:lnTo>
                <a:lnTo>
                  <a:pt x="762000" y="233362"/>
                </a:lnTo>
                <a:lnTo>
                  <a:pt x="776287" y="323850"/>
                </a:lnTo>
                <a:lnTo>
                  <a:pt x="833437" y="333375"/>
                </a:lnTo>
                <a:lnTo>
                  <a:pt x="833437" y="333375"/>
                </a:lnTo>
                <a:lnTo>
                  <a:pt x="866775" y="276225"/>
                </a:lnTo>
                <a:lnTo>
                  <a:pt x="909637" y="242887"/>
                </a:lnTo>
                <a:lnTo>
                  <a:pt x="952500" y="209550"/>
                </a:lnTo>
                <a:lnTo>
                  <a:pt x="966787" y="185737"/>
                </a:lnTo>
                <a:lnTo>
                  <a:pt x="1004887" y="209550"/>
                </a:lnTo>
                <a:lnTo>
                  <a:pt x="1038225" y="228600"/>
                </a:lnTo>
                <a:lnTo>
                  <a:pt x="1071562" y="228600"/>
                </a:lnTo>
                <a:lnTo>
                  <a:pt x="1071562" y="209550"/>
                </a:lnTo>
                <a:lnTo>
                  <a:pt x="1109662" y="185737"/>
                </a:lnTo>
                <a:lnTo>
                  <a:pt x="1109662" y="147637"/>
                </a:lnTo>
                <a:lnTo>
                  <a:pt x="1109662" y="147637"/>
                </a:lnTo>
                <a:lnTo>
                  <a:pt x="1090612" y="95250"/>
                </a:lnTo>
                <a:lnTo>
                  <a:pt x="1042987" y="76200"/>
                </a:lnTo>
                <a:lnTo>
                  <a:pt x="1038225" y="47625"/>
                </a:lnTo>
                <a:lnTo>
                  <a:pt x="1100137" y="80962"/>
                </a:lnTo>
                <a:lnTo>
                  <a:pt x="1143000" y="104775"/>
                </a:lnTo>
                <a:lnTo>
                  <a:pt x="1228725" y="19050"/>
                </a:lnTo>
                <a:lnTo>
                  <a:pt x="1266825" y="0"/>
                </a:lnTo>
                <a:lnTo>
                  <a:pt x="1309687" y="33337"/>
                </a:lnTo>
                <a:lnTo>
                  <a:pt x="1290637" y="71437"/>
                </a:lnTo>
                <a:lnTo>
                  <a:pt x="1414462" y="100012"/>
                </a:lnTo>
                <a:lnTo>
                  <a:pt x="1423987" y="276225"/>
                </a:lnTo>
                <a:lnTo>
                  <a:pt x="1485900" y="276225"/>
                </a:lnTo>
                <a:lnTo>
                  <a:pt x="1600200" y="328612"/>
                </a:lnTo>
                <a:lnTo>
                  <a:pt x="1614487" y="442912"/>
                </a:lnTo>
                <a:lnTo>
                  <a:pt x="1462087" y="514350"/>
                </a:lnTo>
                <a:lnTo>
                  <a:pt x="1452562" y="633412"/>
                </a:lnTo>
                <a:lnTo>
                  <a:pt x="1423987" y="619125"/>
                </a:lnTo>
                <a:lnTo>
                  <a:pt x="1376362" y="623887"/>
                </a:lnTo>
                <a:lnTo>
                  <a:pt x="1376362" y="714375"/>
                </a:lnTo>
                <a:lnTo>
                  <a:pt x="1238250" y="809625"/>
                </a:lnTo>
                <a:lnTo>
                  <a:pt x="1233487" y="852487"/>
                </a:lnTo>
                <a:lnTo>
                  <a:pt x="1295400" y="976312"/>
                </a:lnTo>
                <a:lnTo>
                  <a:pt x="1247775" y="981075"/>
                </a:lnTo>
                <a:lnTo>
                  <a:pt x="1066800" y="957262"/>
                </a:lnTo>
                <a:lnTo>
                  <a:pt x="1047750" y="909637"/>
                </a:lnTo>
                <a:lnTo>
                  <a:pt x="995362" y="909637"/>
                </a:lnTo>
                <a:lnTo>
                  <a:pt x="852487" y="971550"/>
                </a:lnTo>
                <a:lnTo>
                  <a:pt x="852487" y="976312"/>
                </a:lnTo>
                <a:lnTo>
                  <a:pt x="885825" y="1014412"/>
                </a:lnTo>
                <a:lnTo>
                  <a:pt x="766762" y="1090612"/>
                </a:lnTo>
                <a:lnTo>
                  <a:pt x="661987" y="1047750"/>
                </a:lnTo>
                <a:lnTo>
                  <a:pt x="571500" y="1100137"/>
                </a:lnTo>
                <a:lnTo>
                  <a:pt x="538162" y="1076325"/>
                </a:lnTo>
                <a:lnTo>
                  <a:pt x="519112" y="1095375"/>
                </a:lnTo>
                <a:lnTo>
                  <a:pt x="519112" y="1171575"/>
                </a:lnTo>
                <a:lnTo>
                  <a:pt x="366712" y="1023937"/>
                </a:lnTo>
                <a:lnTo>
                  <a:pt x="161925" y="1057275"/>
                </a:lnTo>
                <a:lnTo>
                  <a:pt x="133350" y="1114425"/>
                </a:lnTo>
                <a:lnTo>
                  <a:pt x="38100" y="1090612"/>
                </a:lnTo>
                <a:lnTo>
                  <a:pt x="28575" y="1085850"/>
                </a:lnTo>
                <a:lnTo>
                  <a:pt x="0" y="1047750"/>
                </a:lnTo>
                <a:lnTo>
                  <a:pt x="90487" y="1023937"/>
                </a:lnTo>
                <a:lnTo>
                  <a:pt x="119062" y="1014412"/>
                </a:lnTo>
                <a:lnTo>
                  <a:pt x="142875" y="966787"/>
                </a:lnTo>
                <a:lnTo>
                  <a:pt x="138112" y="947737"/>
                </a:lnTo>
                <a:lnTo>
                  <a:pt x="100012" y="933450"/>
                </a:lnTo>
                <a:lnTo>
                  <a:pt x="61912" y="947737"/>
                </a:lnTo>
                <a:lnTo>
                  <a:pt x="14287" y="928687"/>
                </a:lnTo>
                <a:lnTo>
                  <a:pt x="38100" y="885825"/>
                </a:lnTo>
                <a:lnTo>
                  <a:pt x="33337" y="823912"/>
                </a:lnTo>
                <a:lnTo>
                  <a:pt x="33337" y="823912"/>
                </a:lnTo>
                <a:lnTo>
                  <a:pt x="80962" y="752475"/>
                </a:lnTo>
                <a:lnTo>
                  <a:pt x="80962" y="752475"/>
                </a:lnTo>
                <a:lnTo>
                  <a:pt x="38100" y="681037"/>
                </a:lnTo>
                <a:lnTo>
                  <a:pt x="47625" y="638175"/>
                </a:lnTo>
                <a:lnTo>
                  <a:pt x="42862" y="590550"/>
                </a:lnTo>
                <a:lnTo>
                  <a:pt x="57150" y="523875"/>
                </a:lnTo>
                <a:lnTo>
                  <a:pt x="85725" y="504825"/>
                </a:lnTo>
                <a:lnTo>
                  <a:pt x="76200" y="481012"/>
                </a:lnTo>
                <a:lnTo>
                  <a:pt x="57150" y="433387"/>
                </a:lnTo>
                <a:lnTo>
                  <a:pt x="52387" y="357187"/>
                </a:lnTo>
                <a:lnTo>
                  <a:pt x="61912" y="290512"/>
                </a:lnTo>
                <a:lnTo>
                  <a:pt x="80962" y="242887"/>
                </a:lnTo>
                <a:lnTo>
                  <a:pt x="80962" y="242887"/>
                </a:lnTo>
                <a:lnTo>
                  <a:pt x="100012" y="166687"/>
                </a:lnTo>
                <a:lnTo>
                  <a:pt x="71437" y="147637"/>
                </a:lnTo>
                <a:lnTo>
                  <a:pt x="76200" y="114300"/>
                </a:lnTo>
                <a:lnTo>
                  <a:pt x="161925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3" name="Полилиния 272"/>
          <p:cNvSpPr/>
          <p:nvPr/>
        </p:nvSpPr>
        <p:spPr>
          <a:xfrm>
            <a:off x="2542557" y="3081012"/>
            <a:ext cx="1389651" cy="1101311"/>
          </a:xfrm>
          <a:custGeom>
            <a:avLst/>
            <a:gdLst>
              <a:gd name="connsiteX0" fmla="*/ 52387 w 1762125"/>
              <a:gd name="connsiteY0" fmla="*/ 52388 h 1485900"/>
              <a:gd name="connsiteX1" fmla="*/ 138112 w 1762125"/>
              <a:gd name="connsiteY1" fmla="*/ 85725 h 1485900"/>
              <a:gd name="connsiteX2" fmla="*/ 138112 w 1762125"/>
              <a:gd name="connsiteY2" fmla="*/ 85725 h 1485900"/>
              <a:gd name="connsiteX3" fmla="*/ 261937 w 1762125"/>
              <a:gd name="connsiteY3" fmla="*/ 42863 h 1485900"/>
              <a:gd name="connsiteX4" fmla="*/ 285750 w 1762125"/>
              <a:gd name="connsiteY4" fmla="*/ 85725 h 1485900"/>
              <a:gd name="connsiteX5" fmla="*/ 309562 w 1762125"/>
              <a:gd name="connsiteY5" fmla="*/ 95250 h 1485900"/>
              <a:gd name="connsiteX6" fmla="*/ 309562 w 1762125"/>
              <a:gd name="connsiteY6" fmla="*/ 95250 h 1485900"/>
              <a:gd name="connsiteX7" fmla="*/ 338137 w 1762125"/>
              <a:gd name="connsiteY7" fmla="*/ 19050 h 1485900"/>
              <a:gd name="connsiteX8" fmla="*/ 395287 w 1762125"/>
              <a:gd name="connsiteY8" fmla="*/ 0 h 1485900"/>
              <a:gd name="connsiteX9" fmla="*/ 442912 w 1762125"/>
              <a:gd name="connsiteY9" fmla="*/ 0 h 1485900"/>
              <a:gd name="connsiteX10" fmla="*/ 500062 w 1762125"/>
              <a:gd name="connsiteY10" fmla="*/ 23813 h 1485900"/>
              <a:gd name="connsiteX11" fmla="*/ 523875 w 1762125"/>
              <a:gd name="connsiteY11" fmla="*/ 28575 h 1485900"/>
              <a:gd name="connsiteX12" fmla="*/ 523875 w 1762125"/>
              <a:gd name="connsiteY12" fmla="*/ 28575 h 1485900"/>
              <a:gd name="connsiteX13" fmla="*/ 581025 w 1762125"/>
              <a:gd name="connsiteY13" fmla="*/ 52388 h 1485900"/>
              <a:gd name="connsiteX14" fmla="*/ 604837 w 1762125"/>
              <a:gd name="connsiteY14" fmla="*/ 52388 h 1485900"/>
              <a:gd name="connsiteX15" fmla="*/ 628650 w 1762125"/>
              <a:gd name="connsiteY15" fmla="*/ 123825 h 1485900"/>
              <a:gd name="connsiteX16" fmla="*/ 676275 w 1762125"/>
              <a:gd name="connsiteY16" fmla="*/ 133350 h 1485900"/>
              <a:gd name="connsiteX17" fmla="*/ 676275 w 1762125"/>
              <a:gd name="connsiteY17" fmla="*/ 133350 h 1485900"/>
              <a:gd name="connsiteX18" fmla="*/ 728662 w 1762125"/>
              <a:gd name="connsiteY18" fmla="*/ 176213 h 1485900"/>
              <a:gd name="connsiteX19" fmla="*/ 738187 w 1762125"/>
              <a:gd name="connsiteY19" fmla="*/ 209550 h 1485900"/>
              <a:gd name="connsiteX20" fmla="*/ 828675 w 1762125"/>
              <a:gd name="connsiteY20" fmla="*/ 280988 h 1485900"/>
              <a:gd name="connsiteX21" fmla="*/ 919162 w 1762125"/>
              <a:gd name="connsiteY21" fmla="*/ 261938 h 1485900"/>
              <a:gd name="connsiteX22" fmla="*/ 952500 w 1762125"/>
              <a:gd name="connsiteY22" fmla="*/ 261938 h 1485900"/>
              <a:gd name="connsiteX23" fmla="*/ 952500 w 1762125"/>
              <a:gd name="connsiteY23" fmla="*/ 290513 h 1485900"/>
              <a:gd name="connsiteX24" fmla="*/ 942975 w 1762125"/>
              <a:gd name="connsiteY24" fmla="*/ 333375 h 1485900"/>
              <a:gd name="connsiteX25" fmla="*/ 942975 w 1762125"/>
              <a:gd name="connsiteY25" fmla="*/ 352425 h 1485900"/>
              <a:gd name="connsiteX26" fmla="*/ 1042987 w 1762125"/>
              <a:gd name="connsiteY26" fmla="*/ 366713 h 1485900"/>
              <a:gd name="connsiteX27" fmla="*/ 1057275 w 1762125"/>
              <a:gd name="connsiteY27" fmla="*/ 333375 h 1485900"/>
              <a:gd name="connsiteX28" fmla="*/ 1119187 w 1762125"/>
              <a:gd name="connsiteY28" fmla="*/ 333375 h 1485900"/>
              <a:gd name="connsiteX29" fmla="*/ 1195387 w 1762125"/>
              <a:gd name="connsiteY29" fmla="*/ 319088 h 1485900"/>
              <a:gd name="connsiteX30" fmla="*/ 1219200 w 1762125"/>
              <a:gd name="connsiteY30" fmla="*/ 347663 h 1485900"/>
              <a:gd name="connsiteX31" fmla="*/ 1247775 w 1762125"/>
              <a:gd name="connsiteY31" fmla="*/ 352425 h 1485900"/>
              <a:gd name="connsiteX32" fmla="*/ 1290637 w 1762125"/>
              <a:gd name="connsiteY32" fmla="*/ 395288 h 1485900"/>
              <a:gd name="connsiteX33" fmla="*/ 1333500 w 1762125"/>
              <a:gd name="connsiteY33" fmla="*/ 485775 h 1485900"/>
              <a:gd name="connsiteX34" fmla="*/ 1400175 w 1762125"/>
              <a:gd name="connsiteY34" fmla="*/ 509588 h 1485900"/>
              <a:gd name="connsiteX35" fmla="*/ 1428750 w 1762125"/>
              <a:gd name="connsiteY35" fmla="*/ 528638 h 1485900"/>
              <a:gd name="connsiteX36" fmla="*/ 1438275 w 1762125"/>
              <a:gd name="connsiteY36" fmla="*/ 571500 h 1485900"/>
              <a:gd name="connsiteX37" fmla="*/ 1443037 w 1762125"/>
              <a:gd name="connsiteY37" fmla="*/ 647700 h 1485900"/>
              <a:gd name="connsiteX38" fmla="*/ 1419225 w 1762125"/>
              <a:gd name="connsiteY38" fmla="*/ 676275 h 1485900"/>
              <a:gd name="connsiteX39" fmla="*/ 1362075 w 1762125"/>
              <a:gd name="connsiteY39" fmla="*/ 685800 h 1485900"/>
              <a:gd name="connsiteX40" fmla="*/ 1357312 w 1762125"/>
              <a:gd name="connsiteY40" fmla="*/ 728663 h 1485900"/>
              <a:gd name="connsiteX41" fmla="*/ 1357312 w 1762125"/>
              <a:gd name="connsiteY41" fmla="*/ 728663 h 1485900"/>
              <a:gd name="connsiteX42" fmla="*/ 1381125 w 1762125"/>
              <a:gd name="connsiteY42" fmla="*/ 828675 h 1485900"/>
              <a:gd name="connsiteX43" fmla="*/ 1409700 w 1762125"/>
              <a:gd name="connsiteY43" fmla="*/ 904875 h 1485900"/>
              <a:gd name="connsiteX44" fmla="*/ 1452562 w 1762125"/>
              <a:gd name="connsiteY44" fmla="*/ 981075 h 1485900"/>
              <a:gd name="connsiteX45" fmla="*/ 1509712 w 1762125"/>
              <a:gd name="connsiteY45" fmla="*/ 1023938 h 1485900"/>
              <a:gd name="connsiteX46" fmla="*/ 1571625 w 1762125"/>
              <a:gd name="connsiteY46" fmla="*/ 1000125 h 1485900"/>
              <a:gd name="connsiteX47" fmla="*/ 1609725 w 1762125"/>
              <a:gd name="connsiteY47" fmla="*/ 1009650 h 1485900"/>
              <a:gd name="connsiteX48" fmla="*/ 1609725 w 1762125"/>
              <a:gd name="connsiteY48" fmla="*/ 1009650 h 1485900"/>
              <a:gd name="connsiteX49" fmla="*/ 1652587 w 1762125"/>
              <a:gd name="connsiteY49" fmla="*/ 1076325 h 1485900"/>
              <a:gd name="connsiteX50" fmla="*/ 1719262 w 1762125"/>
              <a:gd name="connsiteY50" fmla="*/ 1057275 h 1485900"/>
              <a:gd name="connsiteX51" fmla="*/ 1738312 w 1762125"/>
              <a:gd name="connsiteY51" fmla="*/ 1023938 h 1485900"/>
              <a:gd name="connsiteX52" fmla="*/ 1762125 w 1762125"/>
              <a:gd name="connsiteY52" fmla="*/ 1062038 h 1485900"/>
              <a:gd name="connsiteX53" fmla="*/ 1743075 w 1762125"/>
              <a:gd name="connsiteY53" fmla="*/ 1100138 h 1485900"/>
              <a:gd name="connsiteX54" fmla="*/ 1657350 w 1762125"/>
              <a:gd name="connsiteY54" fmla="*/ 1095375 h 1485900"/>
              <a:gd name="connsiteX55" fmla="*/ 1624012 w 1762125"/>
              <a:gd name="connsiteY55" fmla="*/ 1071563 h 1485900"/>
              <a:gd name="connsiteX56" fmla="*/ 1552575 w 1762125"/>
              <a:gd name="connsiteY56" fmla="*/ 1066800 h 1485900"/>
              <a:gd name="connsiteX57" fmla="*/ 1543050 w 1762125"/>
              <a:gd name="connsiteY57" fmla="*/ 1104900 h 1485900"/>
              <a:gd name="connsiteX58" fmla="*/ 1433512 w 1762125"/>
              <a:gd name="connsiteY58" fmla="*/ 1114425 h 1485900"/>
              <a:gd name="connsiteX59" fmla="*/ 1366837 w 1762125"/>
              <a:gd name="connsiteY59" fmla="*/ 1085850 h 1485900"/>
              <a:gd name="connsiteX60" fmla="*/ 1209675 w 1762125"/>
              <a:gd name="connsiteY60" fmla="*/ 1119188 h 1485900"/>
              <a:gd name="connsiteX61" fmla="*/ 1123950 w 1762125"/>
              <a:gd name="connsiteY61" fmla="*/ 1085850 h 1485900"/>
              <a:gd name="connsiteX62" fmla="*/ 1104900 w 1762125"/>
              <a:gd name="connsiteY62" fmla="*/ 1123950 h 1485900"/>
              <a:gd name="connsiteX63" fmla="*/ 1071562 w 1762125"/>
              <a:gd name="connsiteY63" fmla="*/ 1138238 h 1485900"/>
              <a:gd name="connsiteX64" fmla="*/ 1014412 w 1762125"/>
              <a:gd name="connsiteY64" fmla="*/ 1143000 h 1485900"/>
              <a:gd name="connsiteX65" fmla="*/ 952500 w 1762125"/>
              <a:gd name="connsiteY65" fmla="*/ 1162050 h 1485900"/>
              <a:gd name="connsiteX66" fmla="*/ 928687 w 1762125"/>
              <a:gd name="connsiteY66" fmla="*/ 1185863 h 1485900"/>
              <a:gd name="connsiteX67" fmla="*/ 909637 w 1762125"/>
              <a:gd name="connsiteY67" fmla="*/ 1233488 h 1485900"/>
              <a:gd name="connsiteX68" fmla="*/ 942975 w 1762125"/>
              <a:gd name="connsiteY68" fmla="*/ 1276350 h 1485900"/>
              <a:gd name="connsiteX69" fmla="*/ 976312 w 1762125"/>
              <a:gd name="connsiteY69" fmla="*/ 1333500 h 1485900"/>
              <a:gd name="connsiteX70" fmla="*/ 1019175 w 1762125"/>
              <a:gd name="connsiteY70" fmla="*/ 1404938 h 1485900"/>
              <a:gd name="connsiteX71" fmla="*/ 1023937 w 1762125"/>
              <a:gd name="connsiteY71" fmla="*/ 1414463 h 1485900"/>
              <a:gd name="connsiteX72" fmla="*/ 966787 w 1762125"/>
              <a:gd name="connsiteY72" fmla="*/ 1419225 h 1485900"/>
              <a:gd name="connsiteX73" fmla="*/ 871537 w 1762125"/>
              <a:gd name="connsiteY73" fmla="*/ 1471613 h 1485900"/>
              <a:gd name="connsiteX74" fmla="*/ 804862 w 1762125"/>
              <a:gd name="connsiteY74" fmla="*/ 1485900 h 1485900"/>
              <a:gd name="connsiteX75" fmla="*/ 766762 w 1762125"/>
              <a:gd name="connsiteY75" fmla="*/ 1476375 h 1485900"/>
              <a:gd name="connsiteX76" fmla="*/ 714375 w 1762125"/>
              <a:gd name="connsiteY76" fmla="*/ 1371600 h 1485900"/>
              <a:gd name="connsiteX77" fmla="*/ 676275 w 1762125"/>
              <a:gd name="connsiteY77" fmla="*/ 1400175 h 1485900"/>
              <a:gd name="connsiteX78" fmla="*/ 671512 w 1762125"/>
              <a:gd name="connsiteY78" fmla="*/ 1428750 h 1485900"/>
              <a:gd name="connsiteX79" fmla="*/ 623887 w 1762125"/>
              <a:gd name="connsiteY79" fmla="*/ 1466850 h 1485900"/>
              <a:gd name="connsiteX80" fmla="*/ 561975 w 1762125"/>
              <a:gd name="connsiteY80" fmla="*/ 1452563 h 1485900"/>
              <a:gd name="connsiteX81" fmla="*/ 528637 w 1762125"/>
              <a:gd name="connsiteY81" fmla="*/ 1414463 h 1485900"/>
              <a:gd name="connsiteX82" fmla="*/ 461962 w 1762125"/>
              <a:gd name="connsiteY82" fmla="*/ 1347788 h 1485900"/>
              <a:gd name="connsiteX83" fmla="*/ 390525 w 1762125"/>
              <a:gd name="connsiteY83" fmla="*/ 1304925 h 1485900"/>
              <a:gd name="connsiteX84" fmla="*/ 342900 w 1762125"/>
              <a:gd name="connsiteY84" fmla="*/ 1257300 h 1485900"/>
              <a:gd name="connsiteX85" fmla="*/ 319087 w 1762125"/>
              <a:gd name="connsiteY85" fmla="*/ 1185863 h 1485900"/>
              <a:gd name="connsiteX86" fmla="*/ 257175 w 1762125"/>
              <a:gd name="connsiteY86" fmla="*/ 1123950 h 1485900"/>
              <a:gd name="connsiteX87" fmla="*/ 223837 w 1762125"/>
              <a:gd name="connsiteY87" fmla="*/ 1085850 h 1485900"/>
              <a:gd name="connsiteX88" fmla="*/ 200025 w 1762125"/>
              <a:gd name="connsiteY88" fmla="*/ 985838 h 1485900"/>
              <a:gd name="connsiteX89" fmla="*/ 171450 w 1762125"/>
              <a:gd name="connsiteY89" fmla="*/ 947738 h 1485900"/>
              <a:gd name="connsiteX90" fmla="*/ 152400 w 1762125"/>
              <a:gd name="connsiteY90" fmla="*/ 871538 h 1485900"/>
              <a:gd name="connsiteX91" fmla="*/ 147637 w 1762125"/>
              <a:gd name="connsiteY91" fmla="*/ 847725 h 1485900"/>
              <a:gd name="connsiteX92" fmla="*/ 80962 w 1762125"/>
              <a:gd name="connsiteY92" fmla="*/ 809625 h 1485900"/>
              <a:gd name="connsiteX93" fmla="*/ 71437 w 1762125"/>
              <a:gd name="connsiteY93" fmla="*/ 757238 h 1485900"/>
              <a:gd name="connsiteX94" fmla="*/ 57150 w 1762125"/>
              <a:gd name="connsiteY94" fmla="*/ 571500 h 1485900"/>
              <a:gd name="connsiteX95" fmla="*/ 4762 w 1762125"/>
              <a:gd name="connsiteY95" fmla="*/ 419100 h 1485900"/>
              <a:gd name="connsiteX96" fmla="*/ 0 w 1762125"/>
              <a:gd name="connsiteY96" fmla="*/ 280988 h 1485900"/>
              <a:gd name="connsiteX97" fmla="*/ 0 w 1762125"/>
              <a:gd name="connsiteY97" fmla="*/ 228600 h 1485900"/>
              <a:gd name="connsiteX98" fmla="*/ 28575 w 1762125"/>
              <a:gd name="connsiteY98" fmla="*/ 161925 h 1485900"/>
              <a:gd name="connsiteX99" fmla="*/ 38100 w 1762125"/>
              <a:gd name="connsiteY99" fmla="*/ 128588 h 1485900"/>
              <a:gd name="connsiteX100" fmla="*/ 52387 w 1762125"/>
              <a:gd name="connsiteY100" fmla="*/ 52388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762125" h="1485900">
                <a:moveTo>
                  <a:pt x="52387" y="52388"/>
                </a:moveTo>
                <a:lnTo>
                  <a:pt x="138112" y="85725"/>
                </a:lnTo>
                <a:lnTo>
                  <a:pt x="138112" y="85725"/>
                </a:lnTo>
                <a:lnTo>
                  <a:pt x="261937" y="42863"/>
                </a:lnTo>
                <a:lnTo>
                  <a:pt x="285750" y="85725"/>
                </a:lnTo>
                <a:lnTo>
                  <a:pt x="309562" y="95250"/>
                </a:lnTo>
                <a:lnTo>
                  <a:pt x="309562" y="95250"/>
                </a:lnTo>
                <a:lnTo>
                  <a:pt x="338137" y="19050"/>
                </a:lnTo>
                <a:lnTo>
                  <a:pt x="395287" y="0"/>
                </a:lnTo>
                <a:lnTo>
                  <a:pt x="442912" y="0"/>
                </a:lnTo>
                <a:lnTo>
                  <a:pt x="500062" y="23813"/>
                </a:lnTo>
                <a:lnTo>
                  <a:pt x="523875" y="28575"/>
                </a:lnTo>
                <a:lnTo>
                  <a:pt x="523875" y="28575"/>
                </a:lnTo>
                <a:lnTo>
                  <a:pt x="581025" y="52388"/>
                </a:lnTo>
                <a:lnTo>
                  <a:pt x="604837" y="52388"/>
                </a:lnTo>
                <a:lnTo>
                  <a:pt x="628650" y="123825"/>
                </a:lnTo>
                <a:lnTo>
                  <a:pt x="676275" y="133350"/>
                </a:lnTo>
                <a:lnTo>
                  <a:pt x="676275" y="133350"/>
                </a:lnTo>
                <a:lnTo>
                  <a:pt x="728662" y="176213"/>
                </a:lnTo>
                <a:lnTo>
                  <a:pt x="738187" y="209550"/>
                </a:lnTo>
                <a:lnTo>
                  <a:pt x="828675" y="280988"/>
                </a:lnTo>
                <a:lnTo>
                  <a:pt x="919162" y="261938"/>
                </a:lnTo>
                <a:lnTo>
                  <a:pt x="952500" y="261938"/>
                </a:lnTo>
                <a:lnTo>
                  <a:pt x="952500" y="290513"/>
                </a:lnTo>
                <a:lnTo>
                  <a:pt x="942975" y="333375"/>
                </a:lnTo>
                <a:lnTo>
                  <a:pt x="942975" y="352425"/>
                </a:lnTo>
                <a:lnTo>
                  <a:pt x="1042987" y="366713"/>
                </a:lnTo>
                <a:lnTo>
                  <a:pt x="1057275" y="333375"/>
                </a:lnTo>
                <a:lnTo>
                  <a:pt x="1119187" y="333375"/>
                </a:lnTo>
                <a:lnTo>
                  <a:pt x="1195387" y="319088"/>
                </a:lnTo>
                <a:lnTo>
                  <a:pt x="1219200" y="347663"/>
                </a:lnTo>
                <a:lnTo>
                  <a:pt x="1247775" y="352425"/>
                </a:lnTo>
                <a:lnTo>
                  <a:pt x="1290637" y="395288"/>
                </a:lnTo>
                <a:lnTo>
                  <a:pt x="1333500" y="485775"/>
                </a:lnTo>
                <a:lnTo>
                  <a:pt x="1400175" y="509588"/>
                </a:lnTo>
                <a:lnTo>
                  <a:pt x="1428750" y="528638"/>
                </a:lnTo>
                <a:lnTo>
                  <a:pt x="1438275" y="571500"/>
                </a:lnTo>
                <a:lnTo>
                  <a:pt x="1443037" y="647700"/>
                </a:lnTo>
                <a:lnTo>
                  <a:pt x="1419225" y="676275"/>
                </a:lnTo>
                <a:lnTo>
                  <a:pt x="1362075" y="685800"/>
                </a:lnTo>
                <a:lnTo>
                  <a:pt x="1357312" y="728663"/>
                </a:lnTo>
                <a:lnTo>
                  <a:pt x="1357312" y="728663"/>
                </a:lnTo>
                <a:lnTo>
                  <a:pt x="1381125" y="828675"/>
                </a:lnTo>
                <a:lnTo>
                  <a:pt x="1409700" y="904875"/>
                </a:lnTo>
                <a:lnTo>
                  <a:pt x="1452562" y="981075"/>
                </a:lnTo>
                <a:lnTo>
                  <a:pt x="1509712" y="1023938"/>
                </a:lnTo>
                <a:lnTo>
                  <a:pt x="1571625" y="1000125"/>
                </a:lnTo>
                <a:lnTo>
                  <a:pt x="1609725" y="1009650"/>
                </a:lnTo>
                <a:lnTo>
                  <a:pt x="1609725" y="1009650"/>
                </a:lnTo>
                <a:lnTo>
                  <a:pt x="1652587" y="1076325"/>
                </a:lnTo>
                <a:lnTo>
                  <a:pt x="1719262" y="1057275"/>
                </a:lnTo>
                <a:lnTo>
                  <a:pt x="1738312" y="1023938"/>
                </a:lnTo>
                <a:lnTo>
                  <a:pt x="1762125" y="1062038"/>
                </a:lnTo>
                <a:lnTo>
                  <a:pt x="1743075" y="1100138"/>
                </a:lnTo>
                <a:lnTo>
                  <a:pt x="1657350" y="1095375"/>
                </a:lnTo>
                <a:lnTo>
                  <a:pt x="1624012" y="1071563"/>
                </a:lnTo>
                <a:lnTo>
                  <a:pt x="1552575" y="1066800"/>
                </a:lnTo>
                <a:lnTo>
                  <a:pt x="1543050" y="1104900"/>
                </a:lnTo>
                <a:lnTo>
                  <a:pt x="1433512" y="1114425"/>
                </a:lnTo>
                <a:lnTo>
                  <a:pt x="1366837" y="1085850"/>
                </a:lnTo>
                <a:lnTo>
                  <a:pt x="1209675" y="1119188"/>
                </a:lnTo>
                <a:lnTo>
                  <a:pt x="1123950" y="1085850"/>
                </a:lnTo>
                <a:lnTo>
                  <a:pt x="1104900" y="1123950"/>
                </a:lnTo>
                <a:lnTo>
                  <a:pt x="1071562" y="1138238"/>
                </a:lnTo>
                <a:lnTo>
                  <a:pt x="1014412" y="1143000"/>
                </a:lnTo>
                <a:lnTo>
                  <a:pt x="952500" y="1162050"/>
                </a:lnTo>
                <a:lnTo>
                  <a:pt x="928687" y="1185863"/>
                </a:lnTo>
                <a:lnTo>
                  <a:pt x="909637" y="1233488"/>
                </a:lnTo>
                <a:lnTo>
                  <a:pt x="942975" y="1276350"/>
                </a:lnTo>
                <a:lnTo>
                  <a:pt x="976312" y="1333500"/>
                </a:lnTo>
                <a:lnTo>
                  <a:pt x="1019175" y="1404938"/>
                </a:lnTo>
                <a:lnTo>
                  <a:pt x="1023937" y="1414463"/>
                </a:lnTo>
                <a:lnTo>
                  <a:pt x="966787" y="1419225"/>
                </a:lnTo>
                <a:lnTo>
                  <a:pt x="871537" y="1471613"/>
                </a:lnTo>
                <a:lnTo>
                  <a:pt x="804862" y="1485900"/>
                </a:lnTo>
                <a:lnTo>
                  <a:pt x="766762" y="1476375"/>
                </a:lnTo>
                <a:lnTo>
                  <a:pt x="714375" y="1371600"/>
                </a:lnTo>
                <a:lnTo>
                  <a:pt x="676275" y="1400175"/>
                </a:lnTo>
                <a:lnTo>
                  <a:pt x="671512" y="1428750"/>
                </a:lnTo>
                <a:lnTo>
                  <a:pt x="623887" y="1466850"/>
                </a:lnTo>
                <a:lnTo>
                  <a:pt x="561975" y="1452563"/>
                </a:lnTo>
                <a:lnTo>
                  <a:pt x="528637" y="1414463"/>
                </a:lnTo>
                <a:lnTo>
                  <a:pt x="461962" y="1347788"/>
                </a:lnTo>
                <a:lnTo>
                  <a:pt x="390525" y="1304925"/>
                </a:lnTo>
                <a:lnTo>
                  <a:pt x="342900" y="1257300"/>
                </a:lnTo>
                <a:lnTo>
                  <a:pt x="319087" y="1185863"/>
                </a:lnTo>
                <a:lnTo>
                  <a:pt x="257175" y="1123950"/>
                </a:lnTo>
                <a:lnTo>
                  <a:pt x="223837" y="1085850"/>
                </a:lnTo>
                <a:lnTo>
                  <a:pt x="200025" y="985838"/>
                </a:lnTo>
                <a:lnTo>
                  <a:pt x="171450" y="947738"/>
                </a:lnTo>
                <a:lnTo>
                  <a:pt x="152400" y="871538"/>
                </a:lnTo>
                <a:lnTo>
                  <a:pt x="147637" y="847725"/>
                </a:lnTo>
                <a:lnTo>
                  <a:pt x="80962" y="809625"/>
                </a:lnTo>
                <a:lnTo>
                  <a:pt x="71437" y="757238"/>
                </a:lnTo>
                <a:lnTo>
                  <a:pt x="57150" y="571500"/>
                </a:lnTo>
                <a:lnTo>
                  <a:pt x="4762" y="419100"/>
                </a:lnTo>
                <a:lnTo>
                  <a:pt x="0" y="280988"/>
                </a:lnTo>
                <a:lnTo>
                  <a:pt x="0" y="228600"/>
                </a:lnTo>
                <a:lnTo>
                  <a:pt x="28575" y="161925"/>
                </a:lnTo>
                <a:lnTo>
                  <a:pt x="38100" y="128588"/>
                </a:lnTo>
                <a:lnTo>
                  <a:pt x="52387" y="52388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716" tIns="45364" rIns="90716" bIns="45364" anchor="ctr"/>
          <a:lstStyle/>
          <a:p>
            <a:pPr algn="ctr"/>
            <a:endParaRPr lang="ru-RU" sz="1300" b="1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Прямоугольник 273"/>
          <p:cNvSpPr/>
          <p:nvPr/>
        </p:nvSpPr>
        <p:spPr>
          <a:xfrm>
            <a:off x="3046429" y="2856301"/>
            <a:ext cx="873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Пестрецы</a:t>
            </a:r>
          </a:p>
        </p:txBody>
      </p:sp>
      <p:sp>
        <p:nvSpPr>
          <p:cNvPr id="275" name="Прямоугольник 274"/>
          <p:cNvSpPr/>
          <p:nvPr/>
        </p:nvSpPr>
        <p:spPr>
          <a:xfrm>
            <a:off x="2797193" y="3369960"/>
            <a:ext cx="900113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Лаишево</a:t>
            </a:r>
          </a:p>
        </p:txBody>
      </p:sp>
      <p:sp>
        <p:nvSpPr>
          <p:cNvPr id="276" name="Полилиния 275"/>
          <p:cNvSpPr/>
          <p:nvPr/>
        </p:nvSpPr>
        <p:spPr>
          <a:xfrm>
            <a:off x="1216784" y="2404232"/>
            <a:ext cx="1476035" cy="1193088"/>
          </a:xfrm>
          <a:custGeom>
            <a:avLst/>
            <a:gdLst>
              <a:gd name="connsiteX0" fmla="*/ 1433513 w 1871663"/>
              <a:gd name="connsiteY0" fmla="*/ 0 h 1609725"/>
              <a:gd name="connsiteX1" fmla="*/ 1504950 w 1871663"/>
              <a:gd name="connsiteY1" fmla="*/ 23813 h 1609725"/>
              <a:gd name="connsiteX2" fmla="*/ 1533525 w 1871663"/>
              <a:gd name="connsiteY2" fmla="*/ 61913 h 1609725"/>
              <a:gd name="connsiteX3" fmla="*/ 1552575 w 1871663"/>
              <a:gd name="connsiteY3" fmla="*/ 95250 h 1609725"/>
              <a:gd name="connsiteX4" fmla="*/ 1624013 w 1871663"/>
              <a:gd name="connsiteY4" fmla="*/ 95250 h 1609725"/>
              <a:gd name="connsiteX5" fmla="*/ 1676400 w 1871663"/>
              <a:gd name="connsiteY5" fmla="*/ 85725 h 1609725"/>
              <a:gd name="connsiteX6" fmla="*/ 1819275 w 1871663"/>
              <a:gd name="connsiteY6" fmla="*/ 161925 h 1609725"/>
              <a:gd name="connsiteX7" fmla="*/ 1871663 w 1871663"/>
              <a:gd name="connsiteY7" fmla="*/ 195263 h 1609725"/>
              <a:gd name="connsiteX8" fmla="*/ 1871663 w 1871663"/>
              <a:gd name="connsiteY8" fmla="*/ 195263 h 1609725"/>
              <a:gd name="connsiteX9" fmla="*/ 1781175 w 1871663"/>
              <a:gd name="connsiteY9" fmla="*/ 238125 h 1609725"/>
              <a:gd name="connsiteX10" fmla="*/ 1728788 w 1871663"/>
              <a:gd name="connsiteY10" fmla="*/ 261938 h 1609725"/>
              <a:gd name="connsiteX11" fmla="*/ 1795463 w 1871663"/>
              <a:gd name="connsiteY11" fmla="*/ 300038 h 1609725"/>
              <a:gd name="connsiteX12" fmla="*/ 1785938 w 1871663"/>
              <a:gd name="connsiteY12" fmla="*/ 328613 h 1609725"/>
              <a:gd name="connsiteX13" fmla="*/ 1733550 w 1871663"/>
              <a:gd name="connsiteY13" fmla="*/ 300038 h 1609725"/>
              <a:gd name="connsiteX14" fmla="*/ 1728788 w 1871663"/>
              <a:gd name="connsiteY14" fmla="*/ 323850 h 1609725"/>
              <a:gd name="connsiteX15" fmla="*/ 1738313 w 1871663"/>
              <a:gd name="connsiteY15" fmla="*/ 390525 h 1609725"/>
              <a:gd name="connsiteX16" fmla="*/ 1733550 w 1871663"/>
              <a:gd name="connsiteY16" fmla="*/ 438150 h 1609725"/>
              <a:gd name="connsiteX17" fmla="*/ 1733550 w 1871663"/>
              <a:gd name="connsiteY17" fmla="*/ 438150 h 1609725"/>
              <a:gd name="connsiteX18" fmla="*/ 1671638 w 1871663"/>
              <a:gd name="connsiteY18" fmla="*/ 509588 h 1609725"/>
              <a:gd name="connsiteX19" fmla="*/ 1652588 w 1871663"/>
              <a:gd name="connsiteY19" fmla="*/ 566738 h 1609725"/>
              <a:gd name="connsiteX20" fmla="*/ 1624013 w 1871663"/>
              <a:gd name="connsiteY20" fmla="*/ 604838 h 1609725"/>
              <a:gd name="connsiteX21" fmla="*/ 1562100 w 1871663"/>
              <a:gd name="connsiteY21" fmla="*/ 609600 h 1609725"/>
              <a:gd name="connsiteX22" fmla="*/ 1500188 w 1871663"/>
              <a:gd name="connsiteY22" fmla="*/ 633413 h 1609725"/>
              <a:gd name="connsiteX23" fmla="*/ 1443038 w 1871663"/>
              <a:gd name="connsiteY23" fmla="*/ 642938 h 1609725"/>
              <a:gd name="connsiteX24" fmla="*/ 1457325 w 1871663"/>
              <a:gd name="connsiteY24" fmla="*/ 676275 h 1609725"/>
              <a:gd name="connsiteX25" fmla="*/ 1423988 w 1871663"/>
              <a:gd name="connsiteY25" fmla="*/ 785813 h 1609725"/>
              <a:gd name="connsiteX26" fmla="*/ 1423988 w 1871663"/>
              <a:gd name="connsiteY26" fmla="*/ 785813 h 1609725"/>
              <a:gd name="connsiteX27" fmla="*/ 1300163 w 1871663"/>
              <a:gd name="connsiteY27" fmla="*/ 814388 h 1609725"/>
              <a:gd name="connsiteX28" fmla="*/ 1247775 w 1871663"/>
              <a:gd name="connsiteY28" fmla="*/ 738188 h 1609725"/>
              <a:gd name="connsiteX29" fmla="*/ 1109663 w 1871663"/>
              <a:gd name="connsiteY29" fmla="*/ 742950 h 1609725"/>
              <a:gd name="connsiteX30" fmla="*/ 1109663 w 1871663"/>
              <a:gd name="connsiteY30" fmla="*/ 800100 h 1609725"/>
              <a:gd name="connsiteX31" fmla="*/ 1128713 w 1871663"/>
              <a:gd name="connsiteY31" fmla="*/ 857250 h 1609725"/>
              <a:gd name="connsiteX32" fmla="*/ 1152525 w 1871663"/>
              <a:gd name="connsiteY32" fmla="*/ 923925 h 1609725"/>
              <a:gd name="connsiteX33" fmla="*/ 1157288 w 1871663"/>
              <a:gd name="connsiteY33" fmla="*/ 957263 h 1609725"/>
              <a:gd name="connsiteX34" fmla="*/ 1095375 w 1871663"/>
              <a:gd name="connsiteY34" fmla="*/ 985838 h 1609725"/>
              <a:gd name="connsiteX35" fmla="*/ 1057275 w 1871663"/>
              <a:gd name="connsiteY35" fmla="*/ 962025 h 1609725"/>
              <a:gd name="connsiteX36" fmla="*/ 1033463 w 1871663"/>
              <a:gd name="connsiteY36" fmla="*/ 971550 h 1609725"/>
              <a:gd name="connsiteX37" fmla="*/ 1000125 w 1871663"/>
              <a:gd name="connsiteY37" fmla="*/ 1014413 h 1609725"/>
              <a:gd name="connsiteX38" fmla="*/ 947738 w 1871663"/>
              <a:gd name="connsiteY38" fmla="*/ 1071563 h 1609725"/>
              <a:gd name="connsiteX39" fmla="*/ 928688 w 1871663"/>
              <a:gd name="connsiteY39" fmla="*/ 1166813 h 1609725"/>
              <a:gd name="connsiteX40" fmla="*/ 866775 w 1871663"/>
              <a:gd name="connsiteY40" fmla="*/ 1185863 h 1609725"/>
              <a:gd name="connsiteX41" fmla="*/ 814388 w 1871663"/>
              <a:gd name="connsiteY41" fmla="*/ 1185863 h 1609725"/>
              <a:gd name="connsiteX42" fmla="*/ 838200 w 1871663"/>
              <a:gd name="connsiteY42" fmla="*/ 1228725 h 1609725"/>
              <a:gd name="connsiteX43" fmla="*/ 795338 w 1871663"/>
              <a:gd name="connsiteY43" fmla="*/ 1243013 h 1609725"/>
              <a:gd name="connsiteX44" fmla="*/ 795338 w 1871663"/>
              <a:gd name="connsiteY44" fmla="*/ 1243013 h 1609725"/>
              <a:gd name="connsiteX45" fmla="*/ 738188 w 1871663"/>
              <a:gd name="connsiteY45" fmla="*/ 1228725 h 1609725"/>
              <a:gd name="connsiteX46" fmla="*/ 776288 w 1871663"/>
              <a:gd name="connsiteY46" fmla="*/ 1352550 h 1609725"/>
              <a:gd name="connsiteX47" fmla="*/ 795338 w 1871663"/>
              <a:gd name="connsiteY47" fmla="*/ 1414463 h 1609725"/>
              <a:gd name="connsiteX48" fmla="*/ 795338 w 1871663"/>
              <a:gd name="connsiteY48" fmla="*/ 1485900 h 1609725"/>
              <a:gd name="connsiteX49" fmla="*/ 752475 w 1871663"/>
              <a:gd name="connsiteY49" fmla="*/ 1500188 h 1609725"/>
              <a:gd name="connsiteX50" fmla="*/ 704850 w 1871663"/>
              <a:gd name="connsiteY50" fmla="*/ 1590675 h 1609725"/>
              <a:gd name="connsiteX51" fmla="*/ 614363 w 1871663"/>
              <a:gd name="connsiteY51" fmla="*/ 1566863 h 1609725"/>
              <a:gd name="connsiteX52" fmla="*/ 476250 w 1871663"/>
              <a:gd name="connsiteY52" fmla="*/ 1562100 h 1609725"/>
              <a:gd name="connsiteX53" fmla="*/ 447675 w 1871663"/>
              <a:gd name="connsiteY53" fmla="*/ 1543050 h 1609725"/>
              <a:gd name="connsiteX54" fmla="*/ 409575 w 1871663"/>
              <a:gd name="connsiteY54" fmla="*/ 1547813 h 1609725"/>
              <a:gd name="connsiteX55" fmla="*/ 390525 w 1871663"/>
              <a:gd name="connsiteY55" fmla="*/ 1585913 h 1609725"/>
              <a:gd name="connsiteX56" fmla="*/ 371475 w 1871663"/>
              <a:gd name="connsiteY56" fmla="*/ 1609725 h 1609725"/>
              <a:gd name="connsiteX57" fmla="*/ 257175 w 1871663"/>
              <a:gd name="connsiteY57" fmla="*/ 1595438 h 1609725"/>
              <a:gd name="connsiteX58" fmla="*/ 219075 w 1871663"/>
              <a:gd name="connsiteY58" fmla="*/ 1562100 h 1609725"/>
              <a:gd name="connsiteX59" fmla="*/ 209550 w 1871663"/>
              <a:gd name="connsiteY59" fmla="*/ 1509713 h 1609725"/>
              <a:gd name="connsiteX60" fmla="*/ 142875 w 1871663"/>
              <a:gd name="connsiteY60" fmla="*/ 1514475 h 1609725"/>
              <a:gd name="connsiteX61" fmla="*/ 100013 w 1871663"/>
              <a:gd name="connsiteY61" fmla="*/ 1462088 h 1609725"/>
              <a:gd name="connsiteX62" fmla="*/ 28575 w 1871663"/>
              <a:gd name="connsiteY62" fmla="*/ 1452563 h 1609725"/>
              <a:gd name="connsiteX63" fmla="*/ 28575 w 1871663"/>
              <a:gd name="connsiteY63" fmla="*/ 1452563 h 1609725"/>
              <a:gd name="connsiteX64" fmla="*/ 0 w 1871663"/>
              <a:gd name="connsiteY64" fmla="*/ 1376363 h 1609725"/>
              <a:gd name="connsiteX65" fmla="*/ 52388 w 1871663"/>
              <a:gd name="connsiteY65" fmla="*/ 1333500 h 1609725"/>
              <a:gd name="connsiteX66" fmla="*/ 119063 w 1871663"/>
              <a:gd name="connsiteY66" fmla="*/ 1309688 h 1609725"/>
              <a:gd name="connsiteX67" fmla="*/ 133350 w 1871663"/>
              <a:gd name="connsiteY67" fmla="*/ 1228725 h 1609725"/>
              <a:gd name="connsiteX68" fmla="*/ 157163 w 1871663"/>
              <a:gd name="connsiteY68" fmla="*/ 1219200 h 1609725"/>
              <a:gd name="connsiteX69" fmla="*/ 185738 w 1871663"/>
              <a:gd name="connsiteY69" fmla="*/ 1290638 h 1609725"/>
              <a:gd name="connsiteX70" fmla="*/ 209550 w 1871663"/>
              <a:gd name="connsiteY70" fmla="*/ 1304925 h 1609725"/>
              <a:gd name="connsiteX71" fmla="*/ 223838 w 1871663"/>
              <a:gd name="connsiteY71" fmla="*/ 1219200 h 1609725"/>
              <a:gd name="connsiteX72" fmla="*/ 328613 w 1871663"/>
              <a:gd name="connsiteY72" fmla="*/ 1219200 h 1609725"/>
              <a:gd name="connsiteX73" fmla="*/ 390525 w 1871663"/>
              <a:gd name="connsiteY73" fmla="*/ 1190625 h 1609725"/>
              <a:gd name="connsiteX74" fmla="*/ 390525 w 1871663"/>
              <a:gd name="connsiteY74" fmla="*/ 1143000 h 1609725"/>
              <a:gd name="connsiteX75" fmla="*/ 400050 w 1871663"/>
              <a:gd name="connsiteY75" fmla="*/ 985838 h 1609725"/>
              <a:gd name="connsiteX76" fmla="*/ 528638 w 1871663"/>
              <a:gd name="connsiteY76" fmla="*/ 938213 h 1609725"/>
              <a:gd name="connsiteX77" fmla="*/ 590550 w 1871663"/>
              <a:gd name="connsiteY77" fmla="*/ 976313 h 1609725"/>
              <a:gd name="connsiteX78" fmla="*/ 652463 w 1871663"/>
              <a:gd name="connsiteY78" fmla="*/ 1009650 h 1609725"/>
              <a:gd name="connsiteX79" fmla="*/ 690563 w 1871663"/>
              <a:gd name="connsiteY79" fmla="*/ 976313 h 1609725"/>
              <a:gd name="connsiteX80" fmla="*/ 704850 w 1871663"/>
              <a:gd name="connsiteY80" fmla="*/ 871538 h 1609725"/>
              <a:gd name="connsiteX81" fmla="*/ 695325 w 1871663"/>
              <a:gd name="connsiteY81" fmla="*/ 800100 h 1609725"/>
              <a:gd name="connsiteX82" fmla="*/ 695325 w 1871663"/>
              <a:gd name="connsiteY82" fmla="*/ 733425 h 1609725"/>
              <a:gd name="connsiteX83" fmla="*/ 719138 w 1871663"/>
              <a:gd name="connsiteY83" fmla="*/ 671513 h 1609725"/>
              <a:gd name="connsiteX84" fmla="*/ 728663 w 1871663"/>
              <a:gd name="connsiteY84" fmla="*/ 571500 h 1609725"/>
              <a:gd name="connsiteX85" fmla="*/ 728663 w 1871663"/>
              <a:gd name="connsiteY85" fmla="*/ 533400 h 1609725"/>
              <a:gd name="connsiteX86" fmla="*/ 828675 w 1871663"/>
              <a:gd name="connsiteY86" fmla="*/ 519113 h 1609725"/>
              <a:gd name="connsiteX87" fmla="*/ 947738 w 1871663"/>
              <a:gd name="connsiteY87" fmla="*/ 490538 h 1609725"/>
              <a:gd name="connsiteX88" fmla="*/ 1109663 w 1871663"/>
              <a:gd name="connsiteY88" fmla="*/ 466725 h 1609725"/>
              <a:gd name="connsiteX89" fmla="*/ 1162050 w 1871663"/>
              <a:gd name="connsiteY89" fmla="*/ 428625 h 1609725"/>
              <a:gd name="connsiteX90" fmla="*/ 1162050 w 1871663"/>
              <a:gd name="connsiteY90" fmla="*/ 390525 h 1609725"/>
              <a:gd name="connsiteX91" fmla="*/ 1162050 w 1871663"/>
              <a:gd name="connsiteY91" fmla="*/ 261938 h 1609725"/>
              <a:gd name="connsiteX92" fmla="*/ 1171575 w 1871663"/>
              <a:gd name="connsiteY92" fmla="*/ 152400 h 1609725"/>
              <a:gd name="connsiteX93" fmla="*/ 1209675 w 1871663"/>
              <a:gd name="connsiteY93" fmla="*/ 138113 h 1609725"/>
              <a:gd name="connsiteX94" fmla="*/ 1247775 w 1871663"/>
              <a:gd name="connsiteY94" fmla="*/ 166688 h 1609725"/>
              <a:gd name="connsiteX95" fmla="*/ 1314450 w 1871663"/>
              <a:gd name="connsiteY95" fmla="*/ 176213 h 1609725"/>
              <a:gd name="connsiteX96" fmla="*/ 1357313 w 1871663"/>
              <a:gd name="connsiteY96" fmla="*/ 161925 h 1609725"/>
              <a:gd name="connsiteX97" fmla="*/ 1376363 w 1871663"/>
              <a:gd name="connsiteY97" fmla="*/ 119063 h 1609725"/>
              <a:gd name="connsiteX98" fmla="*/ 1433513 w 1871663"/>
              <a:gd name="connsiteY98" fmla="*/ 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71663" h="1609725">
                <a:moveTo>
                  <a:pt x="1433513" y="0"/>
                </a:moveTo>
                <a:lnTo>
                  <a:pt x="1504950" y="23813"/>
                </a:lnTo>
                <a:lnTo>
                  <a:pt x="1533525" y="61913"/>
                </a:lnTo>
                <a:lnTo>
                  <a:pt x="1552575" y="95250"/>
                </a:lnTo>
                <a:lnTo>
                  <a:pt x="1624013" y="95250"/>
                </a:lnTo>
                <a:lnTo>
                  <a:pt x="1676400" y="85725"/>
                </a:lnTo>
                <a:lnTo>
                  <a:pt x="1819275" y="161925"/>
                </a:lnTo>
                <a:lnTo>
                  <a:pt x="1871663" y="195263"/>
                </a:lnTo>
                <a:lnTo>
                  <a:pt x="1871663" y="195263"/>
                </a:lnTo>
                <a:lnTo>
                  <a:pt x="1781175" y="238125"/>
                </a:lnTo>
                <a:lnTo>
                  <a:pt x="1728788" y="261938"/>
                </a:lnTo>
                <a:lnTo>
                  <a:pt x="1795463" y="300038"/>
                </a:lnTo>
                <a:lnTo>
                  <a:pt x="1785938" y="328613"/>
                </a:lnTo>
                <a:lnTo>
                  <a:pt x="1733550" y="300038"/>
                </a:lnTo>
                <a:lnTo>
                  <a:pt x="1728788" y="323850"/>
                </a:lnTo>
                <a:lnTo>
                  <a:pt x="1738313" y="390525"/>
                </a:lnTo>
                <a:lnTo>
                  <a:pt x="1733550" y="438150"/>
                </a:lnTo>
                <a:lnTo>
                  <a:pt x="1733550" y="438150"/>
                </a:lnTo>
                <a:lnTo>
                  <a:pt x="1671638" y="509588"/>
                </a:lnTo>
                <a:lnTo>
                  <a:pt x="1652588" y="566738"/>
                </a:lnTo>
                <a:lnTo>
                  <a:pt x="1624013" y="604838"/>
                </a:lnTo>
                <a:lnTo>
                  <a:pt x="1562100" y="609600"/>
                </a:lnTo>
                <a:lnTo>
                  <a:pt x="1500188" y="633413"/>
                </a:lnTo>
                <a:lnTo>
                  <a:pt x="1443038" y="642938"/>
                </a:lnTo>
                <a:lnTo>
                  <a:pt x="1457325" y="676275"/>
                </a:lnTo>
                <a:lnTo>
                  <a:pt x="1423988" y="785813"/>
                </a:lnTo>
                <a:lnTo>
                  <a:pt x="1423988" y="785813"/>
                </a:lnTo>
                <a:lnTo>
                  <a:pt x="1300163" y="814388"/>
                </a:lnTo>
                <a:lnTo>
                  <a:pt x="1247775" y="738188"/>
                </a:lnTo>
                <a:lnTo>
                  <a:pt x="1109663" y="742950"/>
                </a:lnTo>
                <a:lnTo>
                  <a:pt x="1109663" y="800100"/>
                </a:lnTo>
                <a:lnTo>
                  <a:pt x="1128713" y="857250"/>
                </a:lnTo>
                <a:lnTo>
                  <a:pt x="1152525" y="923925"/>
                </a:lnTo>
                <a:lnTo>
                  <a:pt x="1157288" y="957263"/>
                </a:lnTo>
                <a:lnTo>
                  <a:pt x="1095375" y="985838"/>
                </a:lnTo>
                <a:lnTo>
                  <a:pt x="1057275" y="962025"/>
                </a:lnTo>
                <a:lnTo>
                  <a:pt x="1033463" y="971550"/>
                </a:lnTo>
                <a:lnTo>
                  <a:pt x="1000125" y="1014413"/>
                </a:lnTo>
                <a:lnTo>
                  <a:pt x="947738" y="1071563"/>
                </a:lnTo>
                <a:lnTo>
                  <a:pt x="928688" y="1166813"/>
                </a:lnTo>
                <a:lnTo>
                  <a:pt x="866775" y="1185863"/>
                </a:lnTo>
                <a:lnTo>
                  <a:pt x="814388" y="1185863"/>
                </a:lnTo>
                <a:lnTo>
                  <a:pt x="838200" y="1228725"/>
                </a:lnTo>
                <a:lnTo>
                  <a:pt x="795338" y="1243013"/>
                </a:lnTo>
                <a:lnTo>
                  <a:pt x="795338" y="1243013"/>
                </a:lnTo>
                <a:lnTo>
                  <a:pt x="738188" y="1228725"/>
                </a:lnTo>
                <a:lnTo>
                  <a:pt x="776288" y="1352550"/>
                </a:lnTo>
                <a:lnTo>
                  <a:pt x="795338" y="1414463"/>
                </a:lnTo>
                <a:lnTo>
                  <a:pt x="795338" y="1485900"/>
                </a:lnTo>
                <a:lnTo>
                  <a:pt x="752475" y="1500188"/>
                </a:lnTo>
                <a:lnTo>
                  <a:pt x="704850" y="1590675"/>
                </a:lnTo>
                <a:lnTo>
                  <a:pt x="614363" y="1566863"/>
                </a:lnTo>
                <a:lnTo>
                  <a:pt x="476250" y="1562100"/>
                </a:lnTo>
                <a:lnTo>
                  <a:pt x="447675" y="1543050"/>
                </a:lnTo>
                <a:lnTo>
                  <a:pt x="409575" y="1547813"/>
                </a:lnTo>
                <a:lnTo>
                  <a:pt x="390525" y="1585913"/>
                </a:lnTo>
                <a:lnTo>
                  <a:pt x="371475" y="1609725"/>
                </a:lnTo>
                <a:lnTo>
                  <a:pt x="257175" y="1595438"/>
                </a:lnTo>
                <a:lnTo>
                  <a:pt x="219075" y="1562100"/>
                </a:lnTo>
                <a:lnTo>
                  <a:pt x="209550" y="1509713"/>
                </a:lnTo>
                <a:lnTo>
                  <a:pt x="142875" y="1514475"/>
                </a:lnTo>
                <a:lnTo>
                  <a:pt x="100013" y="1462088"/>
                </a:lnTo>
                <a:lnTo>
                  <a:pt x="28575" y="1452563"/>
                </a:lnTo>
                <a:lnTo>
                  <a:pt x="28575" y="1452563"/>
                </a:lnTo>
                <a:lnTo>
                  <a:pt x="0" y="1376363"/>
                </a:lnTo>
                <a:lnTo>
                  <a:pt x="52388" y="1333500"/>
                </a:lnTo>
                <a:lnTo>
                  <a:pt x="119063" y="1309688"/>
                </a:lnTo>
                <a:lnTo>
                  <a:pt x="133350" y="1228725"/>
                </a:lnTo>
                <a:lnTo>
                  <a:pt x="157163" y="1219200"/>
                </a:lnTo>
                <a:lnTo>
                  <a:pt x="185738" y="1290638"/>
                </a:lnTo>
                <a:lnTo>
                  <a:pt x="209550" y="1304925"/>
                </a:lnTo>
                <a:lnTo>
                  <a:pt x="223838" y="1219200"/>
                </a:lnTo>
                <a:lnTo>
                  <a:pt x="328613" y="1219200"/>
                </a:lnTo>
                <a:lnTo>
                  <a:pt x="390525" y="1190625"/>
                </a:lnTo>
                <a:lnTo>
                  <a:pt x="390525" y="1143000"/>
                </a:lnTo>
                <a:lnTo>
                  <a:pt x="400050" y="985838"/>
                </a:lnTo>
                <a:lnTo>
                  <a:pt x="528638" y="938213"/>
                </a:lnTo>
                <a:lnTo>
                  <a:pt x="590550" y="976313"/>
                </a:lnTo>
                <a:lnTo>
                  <a:pt x="652463" y="1009650"/>
                </a:lnTo>
                <a:lnTo>
                  <a:pt x="690563" y="976313"/>
                </a:lnTo>
                <a:lnTo>
                  <a:pt x="704850" y="871538"/>
                </a:lnTo>
                <a:lnTo>
                  <a:pt x="695325" y="800100"/>
                </a:lnTo>
                <a:lnTo>
                  <a:pt x="695325" y="733425"/>
                </a:lnTo>
                <a:lnTo>
                  <a:pt x="719138" y="671513"/>
                </a:lnTo>
                <a:lnTo>
                  <a:pt x="728663" y="571500"/>
                </a:lnTo>
                <a:lnTo>
                  <a:pt x="728663" y="533400"/>
                </a:lnTo>
                <a:lnTo>
                  <a:pt x="828675" y="519113"/>
                </a:lnTo>
                <a:lnTo>
                  <a:pt x="947738" y="490538"/>
                </a:lnTo>
                <a:lnTo>
                  <a:pt x="1109663" y="466725"/>
                </a:lnTo>
                <a:lnTo>
                  <a:pt x="1162050" y="428625"/>
                </a:lnTo>
                <a:lnTo>
                  <a:pt x="1162050" y="390525"/>
                </a:lnTo>
                <a:lnTo>
                  <a:pt x="1162050" y="261938"/>
                </a:lnTo>
                <a:lnTo>
                  <a:pt x="1171575" y="152400"/>
                </a:lnTo>
                <a:lnTo>
                  <a:pt x="1209675" y="138113"/>
                </a:lnTo>
                <a:lnTo>
                  <a:pt x="1247775" y="166688"/>
                </a:lnTo>
                <a:lnTo>
                  <a:pt x="1314450" y="176213"/>
                </a:lnTo>
                <a:lnTo>
                  <a:pt x="1357313" y="161925"/>
                </a:lnTo>
                <a:lnTo>
                  <a:pt x="1376363" y="119063"/>
                </a:lnTo>
                <a:lnTo>
                  <a:pt x="1433513" y="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7" name="Прямоугольник 276"/>
          <p:cNvSpPr/>
          <p:nvPr/>
        </p:nvSpPr>
        <p:spPr>
          <a:xfrm>
            <a:off x="1355694" y="2573710"/>
            <a:ext cx="113827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Зеленодольск</a:t>
            </a:r>
          </a:p>
        </p:txBody>
      </p:sp>
      <p:sp>
        <p:nvSpPr>
          <p:cNvPr id="278" name="Полилиния 277"/>
          <p:cNvSpPr/>
          <p:nvPr/>
        </p:nvSpPr>
        <p:spPr>
          <a:xfrm>
            <a:off x="728524" y="3459193"/>
            <a:ext cx="1239417" cy="744796"/>
          </a:xfrm>
          <a:custGeom>
            <a:avLst/>
            <a:gdLst>
              <a:gd name="connsiteX0" fmla="*/ 766763 w 1571625"/>
              <a:gd name="connsiteY0" fmla="*/ 4763 h 1004888"/>
              <a:gd name="connsiteX1" fmla="*/ 847725 w 1571625"/>
              <a:gd name="connsiteY1" fmla="*/ 28575 h 1004888"/>
              <a:gd name="connsiteX2" fmla="*/ 876300 w 1571625"/>
              <a:gd name="connsiteY2" fmla="*/ 71438 h 1004888"/>
              <a:gd name="connsiteX3" fmla="*/ 895350 w 1571625"/>
              <a:gd name="connsiteY3" fmla="*/ 85725 h 1004888"/>
              <a:gd name="connsiteX4" fmla="*/ 971550 w 1571625"/>
              <a:gd name="connsiteY4" fmla="*/ 100013 h 1004888"/>
              <a:gd name="connsiteX5" fmla="*/ 1009650 w 1571625"/>
              <a:gd name="connsiteY5" fmla="*/ 109538 h 1004888"/>
              <a:gd name="connsiteX6" fmla="*/ 1042988 w 1571625"/>
              <a:gd name="connsiteY6" fmla="*/ 52388 h 1004888"/>
              <a:gd name="connsiteX7" fmla="*/ 1047750 w 1571625"/>
              <a:gd name="connsiteY7" fmla="*/ 28575 h 1004888"/>
              <a:gd name="connsiteX8" fmla="*/ 1095375 w 1571625"/>
              <a:gd name="connsiteY8" fmla="*/ 38100 h 1004888"/>
              <a:gd name="connsiteX9" fmla="*/ 1152525 w 1571625"/>
              <a:gd name="connsiteY9" fmla="*/ 42863 h 1004888"/>
              <a:gd name="connsiteX10" fmla="*/ 1233488 w 1571625"/>
              <a:gd name="connsiteY10" fmla="*/ 47625 h 1004888"/>
              <a:gd name="connsiteX11" fmla="*/ 1309688 w 1571625"/>
              <a:gd name="connsiteY11" fmla="*/ 71438 h 1004888"/>
              <a:gd name="connsiteX12" fmla="*/ 1352550 w 1571625"/>
              <a:gd name="connsiteY12" fmla="*/ 19050 h 1004888"/>
              <a:gd name="connsiteX13" fmla="*/ 1390650 w 1571625"/>
              <a:gd name="connsiteY13" fmla="*/ 0 h 1004888"/>
              <a:gd name="connsiteX14" fmla="*/ 1423988 w 1571625"/>
              <a:gd name="connsiteY14" fmla="*/ 42863 h 1004888"/>
              <a:gd name="connsiteX15" fmla="*/ 1438275 w 1571625"/>
              <a:gd name="connsiteY15" fmla="*/ 80963 h 1004888"/>
              <a:gd name="connsiteX16" fmla="*/ 1471613 w 1571625"/>
              <a:gd name="connsiteY16" fmla="*/ 157163 h 1004888"/>
              <a:gd name="connsiteX17" fmla="*/ 1514475 w 1571625"/>
              <a:gd name="connsiteY17" fmla="*/ 209550 h 1004888"/>
              <a:gd name="connsiteX18" fmla="*/ 1514475 w 1571625"/>
              <a:gd name="connsiteY18" fmla="*/ 209550 h 1004888"/>
              <a:gd name="connsiteX19" fmla="*/ 1571625 w 1571625"/>
              <a:gd name="connsiteY19" fmla="*/ 266700 h 1004888"/>
              <a:gd name="connsiteX20" fmla="*/ 1566863 w 1571625"/>
              <a:gd name="connsiteY20" fmla="*/ 304800 h 1004888"/>
              <a:gd name="connsiteX21" fmla="*/ 1543050 w 1571625"/>
              <a:gd name="connsiteY21" fmla="*/ 319088 h 1004888"/>
              <a:gd name="connsiteX22" fmla="*/ 1490663 w 1571625"/>
              <a:gd name="connsiteY22" fmla="*/ 300038 h 1004888"/>
              <a:gd name="connsiteX23" fmla="*/ 1323975 w 1571625"/>
              <a:gd name="connsiteY23" fmla="*/ 333375 h 1004888"/>
              <a:gd name="connsiteX24" fmla="*/ 1314450 w 1571625"/>
              <a:gd name="connsiteY24" fmla="*/ 371475 h 1004888"/>
              <a:gd name="connsiteX25" fmla="*/ 1338263 w 1571625"/>
              <a:gd name="connsiteY25" fmla="*/ 485775 h 1004888"/>
              <a:gd name="connsiteX26" fmla="*/ 1357313 w 1571625"/>
              <a:gd name="connsiteY26" fmla="*/ 523875 h 1004888"/>
              <a:gd name="connsiteX27" fmla="*/ 1390650 w 1571625"/>
              <a:gd name="connsiteY27" fmla="*/ 547688 h 1004888"/>
              <a:gd name="connsiteX28" fmla="*/ 1400175 w 1571625"/>
              <a:gd name="connsiteY28" fmla="*/ 585788 h 1004888"/>
              <a:gd name="connsiteX29" fmla="*/ 1400175 w 1571625"/>
              <a:gd name="connsiteY29" fmla="*/ 585788 h 1004888"/>
              <a:gd name="connsiteX30" fmla="*/ 1357313 w 1571625"/>
              <a:gd name="connsiteY30" fmla="*/ 614363 h 1004888"/>
              <a:gd name="connsiteX31" fmla="*/ 1328738 w 1571625"/>
              <a:gd name="connsiteY31" fmla="*/ 595313 h 1004888"/>
              <a:gd name="connsiteX32" fmla="*/ 1285875 w 1571625"/>
              <a:gd name="connsiteY32" fmla="*/ 604838 h 1004888"/>
              <a:gd name="connsiteX33" fmla="*/ 1285875 w 1571625"/>
              <a:gd name="connsiteY33" fmla="*/ 633413 h 1004888"/>
              <a:gd name="connsiteX34" fmla="*/ 1257300 w 1571625"/>
              <a:gd name="connsiteY34" fmla="*/ 647700 h 1004888"/>
              <a:gd name="connsiteX35" fmla="*/ 1204913 w 1571625"/>
              <a:gd name="connsiteY35" fmla="*/ 690563 h 1004888"/>
              <a:gd name="connsiteX36" fmla="*/ 1204913 w 1571625"/>
              <a:gd name="connsiteY36" fmla="*/ 714375 h 1004888"/>
              <a:gd name="connsiteX37" fmla="*/ 1133475 w 1571625"/>
              <a:gd name="connsiteY37" fmla="*/ 704850 h 1004888"/>
              <a:gd name="connsiteX38" fmla="*/ 1033463 w 1571625"/>
              <a:gd name="connsiteY38" fmla="*/ 676275 h 1004888"/>
              <a:gd name="connsiteX39" fmla="*/ 1004888 w 1571625"/>
              <a:gd name="connsiteY39" fmla="*/ 723900 h 1004888"/>
              <a:gd name="connsiteX40" fmla="*/ 923925 w 1571625"/>
              <a:gd name="connsiteY40" fmla="*/ 728663 h 1004888"/>
              <a:gd name="connsiteX41" fmla="*/ 752475 w 1571625"/>
              <a:gd name="connsiteY41" fmla="*/ 757238 h 1004888"/>
              <a:gd name="connsiteX42" fmla="*/ 685800 w 1571625"/>
              <a:gd name="connsiteY42" fmla="*/ 781050 h 1004888"/>
              <a:gd name="connsiteX43" fmla="*/ 638175 w 1571625"/>
              <a:gd name="connsiteY43" fmla="*/ 785813 h 1004888"/>
              <a:gd name="connsiteX44" fmla="*/ 614363 w 1571625"/>
              <a:gd name="connsiteY44" fmla="*/ 814388 h 1004888"/>
              <a:gd name="connsiteX45" fmla="*/ 595313 w 1571625"/>
              <a:gd name="connsiteY45" fmla="*/ 871538 h 1004888"/>
              <a:gd name="connsiteX46" fmla="*/ 623888 w 1571625"/>
              <a:gd name="connsiteY46" fmla="*/ 900113 h 1004888"/>
              <a:gd name="connsiteX47" fmla="*/ 576263 w 1571625"/>
              <a:gd name="connsiteY47" fmla="*/ 804863 h 1004888"/>
              <a:gd name="connsiteX48" fmla="*/ 476250 w 1571625"/>
              <a:gd name="connsiteY48" fmla="*/ 781050 h 1004888"/>
              <a:gd name="connsiteX49" fmla="*/ 390525 w 1571625"/>
              <a:gd name="connsiteY49" fmla="*/ 738188 h 1004888"/>
              <a:gd name="connsiteX50" fmla="*/ 371475 w 1571625"/>
              <a:gd name="connsiteY50" fmla="*/ 766763 h 1004888"/>
              <a:gd name="connsiteX51" fmla="*/ 381000 w 1571625"/>
              <a:gd name="connsiteY51" fmla="*/ 852488 h 1004888"/>
              <a:gd name="connsiteX52" fmla="*/ 395288 w 1571625"/>
              <a:gd name="connsiteY52" fmla="*/ 909638 h 1004888"/>
              <a:gd name="connsiteX53" fmla="*/ 323850 w 1571625"/>
              <a:gd name="connsiteY53" fmla="*/ 904875 h 1004888"/>
              <a:gd name="connsiteX54" fmla="*/ 238125 w 1571625"/>
              <a:gd name="connsiteY54" fmla="*/ 842963 h 1004888"/>
              <a:gd name="connsiteX55" fmla="*/ 214313 w 1571625"/>
              <a:gd name="connsiteY55" fmla="*/ 900113 h 1004888"/>
              <a:gd name="connsiteX56" fmla="*/ 161925 w 1571625"/>
              <a:gd name="connsiteY56" fmla="*/ 938213 h 1004888"/>
              <a:gd name="connsiteX57" fmla="*/ 23813 w 1571625"/>
              <a:gd name="connsiteY57" fmla="*/ 1004888 h 1004888"/>
              <a:gd name="connsiteX58" fmla="*/ 33338 w 1571625"/>
              <a:gd name="connsiteY58" fmla="*/ 919163 h 1004888"/>
              <a:gd name="connsiteX59" fmla="*/ 57150 w 1571625"/>
              <a:gd name="connsiteY59" fmla="*/ 852488 h 1004888"/>
              <a:gd name="connsiteX60" fmla="*/ 52388 w 1571625"/>
              <a:gd name="connsiteY60" fmla="*/ 752475 h 1004888"/>
              <a:gd name="connsiteX61" fmla="*/ 14288 w 1571625"/>
              <a:gd name="connsiteY61" fmla="*/ 709613 h 1004888"/>
              <a:gd name="connsiteX62" fmla="*/ 14288 w 1571625"/>
              <a:gd name="connsiteY62" fmla="*/ 709613 h 1004888"/>
              <a:gd name="connsiteX63" fmla="*/ 0 w 1571625"/>
              <a:gd name="connsiteY63" fmla="*/ 652463 h 1004888"/>
              <a:gd name="connsiteX64" fmla="*/ 123825 w 1571625"/>
              <a:gd name="connsiteY64" fmla="*/ 623888 h 1004888"/>
              <a:gd name="connsiteX65" fmla="*/ 176213 w 1571625"/>
              <a:gd name="connsiteY65" fmla="*/ 642938 h 1004888"/>
              <a:gd name="connsiteX66" fmla="*/ 176213 w 1571625"/>
              <a:gd name="connsiteY66" fmla="*/ 642938 h 1004888"/>
              <a:gd name="connsiteX67" fmla="*/ 219075 w 1571625"/>
              <a:gd name="connsiteY67" fmla="*/ 671513 h 1004888"/>
              <a:gd name="connsiteX68" fmla="*/ 295275 w 1571625"/>
              <a:gd name="connsiteY68" fmla="*/ 600075 h 1004888"/>
              <a:gd name="connsiteX69" fmla="*/ 328613 w 1571625"/>
              <a:gd name="connsiteY69" fmla="*/ 566738 h 1004888"/>
              <a:gd name="connsiteX70" fmla="*/ 376238 w 1571625"/>
              <a:gd name="connsiteY70" fmla="*/ 538163 h 1004888"/>
              <a:gd name="connsiteX71" fmla="*/ 381000 w 1571625"/>
              <a:gd name="connsiteY71" fmla="*/ 485775 h 1004888"/>
              <a:gd name="connsiteX72" fmla="*/ 423863 w 1571625"/>
              <a:gd name="connsiteY72" fmla="*/ 457200 h 1004888"/>
              <a:gd name="connsiteX73" fmla="*/ 428625 w 1571625"/>
              <a:gd name="connsiteY73" fmla="*/ 400050 h 1004888"/>
              <a:gd name="connsiteX74" fmla="*/ 428625 w 1571625"/>
              <a:gd name="connsiteY74" fmla="*/ 361950 h 1004888"/>
              <a:gd name="connsiteX75" fmla="*/ 457200 w 1571625"/>
              <a:gd name="connsiteY75" fmla="*/ 323850 h 1004888"/>
              <a:gd name="connsiteX76" fmla="*/ 452438 w 1571625"/>
              <a:gd name="connsiteY76" fmla="*/ 266700 h 1004888"/>
              <a:gd name="connsiteX77" fmla="*/ 504825 w 1571625"/>
              <a:gd name="connsiteY77" fmla="*/ 228600 h 1004888"/>
              <a:gd name="connsiteX78" fmla="*/ 571500 w 1571625"/>
              <a:gd name="connsiteY78" fmla="*/ 157163 h 1004888"/>
              <a:gd name="connsiteX79" fmla="*/ 623888 w 1571625"/>
              <a:gd name="connsiteY79" fmla="*/ 185738 h 1004888"/>
              <a:gd name="connsiteX80" fmla="*/ 666750 w 1571625"/>
              <a:gd name="connsiteY80" fmla="*/ 190500 h 1004888"/>
              <a:gd name="connsiteX81" fmla="*/ 700088 w 1571625"/>
              <a:gd name="connsiteY81" fmla="*/ 176213 h 1004888"/>
              <a:gd name="connsiteX82" fmla="*/ 752475 w 1571625"/>
              <a:gd name="connsiteY82" fmla="*/ 157163 h 1004888"/>
              <a:gd name="connsiteX83" fmla="*/ 819150 w 1571625"/>
              <a:gd name="connsiteY83" fmla="*/ 166688 h 1004888"/>
              <a:gd name="connsiteX84" fmla="*/ 833438 w 1571625"/>
              <a:gd name="connsiteY84" fmla="*/ 109538 h 1004888"/>
              <a:gd name="connsiteX85" fmla="*/ 795338 w 1571625"/>
              <a:gd name="connsiteY85" fmla="*/ 47625 h 1004888"/>
              <a:gd name="connsiteX86" fmla="*/ 766763 w 1571625"/>
              <a:gd name="connsiteY86" fmla="*/ 476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571625" h="1004888">
                <a:moveTo>
                  <a:pt x="766763" y="4763"/>
                </a:moveTo>
                <a:lnTo>
                  <a:pt x="847725" y="28575"/>
                </a:lnTo>
                <a:lnTo>
                  <a:pt x="876300" y="71438"/>
                </a:lnTo>
                <a:lnTo>
                  <a:pt x="895350" y="85725"/>
                </a:lnTo>
                <a:lnTo>
                  <a:pt x="971550" y="100013"/>
                </a:lnTo>
                <a:lnTo>
                  <a:pt x="1009650" y="109538"/>
                </a:lnTo>
                <a:lnTo>
                  <a:pt x="1042988" y="52388"/>
                </a:lnTo>
                <a:lnTo>
                  <a:pt x="1047750" y="28575"/>
                </a:lnTo>
                <a:lnTo>
                  <a:pt x="1095375" y="38100"/>
                </a:lnTo>
                <a:lnTo>
                  <a:pt x="1152525" y="42863"/>
                </a:lnTo>
                <a:lnTo>
                  <a:pt x="1233488" y="47625"/>
                </a:lnTo>
                <a:lnTo>
                  <a:pt x="1309688" y="71438"/>
                </a:lnTo>
                <a:lnTo>
                  <a:pt x="1352550" y="19050"/>
                </a:lnTo>
                <a:lnTo>
                  <a:pt x="1390650" y="0"/>
                </a:lnTo>
                <a:lnTo>
                  <a:pt x="1423988" y="42863"/>
                </a:lnTo>
                <a:lnTo>
                  <a:pt x="1438275" y="80963"/>
                </a:lnTo>
                <a:lnTo>
                  <a:pt x="1471613" y="157163"/>
                </a:lnTo>
                <a:lnTo>
                  <a:pt x="1514475" y="209550"/>
                </a:lnTo>
                <a:lnTo>
                  <a:pt x="1514475" y="209550"/>
                </a:lnTo>
                <a:lnTo>
                  <a:pt x="1571625" y="266700"/>
                </a:lnTo>
                <a:lnTo>
                  <a:pt x="1566863" y="304800"/>
                </a:lnTo>
                <a:lnTo>
                  <a:pt x="1543050" y="319088"/>
                </a:lnTo>
                <a:lnTo>
                  <a:pt x="1490663" y="300038"/>
                </a:lnTo>
                <a:lnTo>
                  <a:pt x="1323975" y="333375"/>
                </a:lnTo>
                <a:lnTo>
                  <a:pt x="1314450" y="371475"/>
                </a:lnTo>
                <a:lnTo>
                  <a:pt x="1338263" y="485775"/>
                </a:lnTo>
                <a:lnTo>
                  <a:pt x="1357313" y="523875"/>
                </a:lnTo>
                <a:lnTo>
                  <a:pt x="1390650" y="547688"/>
                </a:lnTo>
                <a:lnTo>
                  <a:pt x="1400175" y="585788"/>
                </a:lnTo>
                <a:lnTo>
                  <a:pt x="1400175" y="585788"/>
                </a:lnTo>
                <a:lnTo>
                  <a:pt x="1357313" y="614363"/>
                </a:lnTo>
                <a:lnTo>
                  <a:pt x="1328738" y="595313"/>
                </a:lnTo>
                <a:lnTo>
                  <a:pt x="1285875" y="604838"/>
                </a:lnTo>
                <a:lnTo>
                  <a:pt x="1285875" y="633413"/>
                </a:lnTo>
                <a:lnTo>
                  <a:pt x="1257300" y="647700"/>
                </a:lnTo>
                <a:lnTo>
                  <a:pt x="1204913" y="690563"/>
                </a:lnTo>
                <a:lnTo>
                  <a:pt x="1204913" y="714375"/>
                </a:lnTo>
                <a:lnTo>
                  <a:pt x="1133475" y="704850"/>
                </a:lnTo>
                <a:lnTo>
                  <a:pt x="1033463" y="676275"/>
                </a:lnTo>
                <a:lnTo>
                  <a:pt x="1004888" y="723900"/>
                </a:lnTo>
                <a:lnTo>
                  <a:pt x="923925" y="728663"/>
                </a:lnTo>
                <a:lnTo>
                  <a:pt x="752475" y="757238"/>
                </a:lnTo>
                <a:lnTo>
                  <a:pt x="685800" y="781050"/>
                </a:lnTo>
                <a:lnTo>
                  <a:pt x="638175" y="785813"/>
                </a:lnTo>
                <a:lnTo>
                  <a:pt x="614363" y="814388"/>
                </a:lnTo>
                <a:lnTo>
                  <a:pt x="595313" y="871538"/>
                </a:lnTo>
                <a:lnTo>
                  <a:pt x="623888" y="900113"/>
                </a:lnTo>
                <a:lnTo>
                  <a:pt x="576263" y="804863"/>
                </a:lnTo>
                <a:lnTo>
                  <a:pt x="476250" y="781050"/>
                </a:lnTo>
                <a:lnTo>
                  <a:pt x="390525" y="738188"/>
                </a:lnTo>
                <a:lnTo>
                  <a:pt x="371475" y="766763"/>
                </a:lnTo>
                <a:lnTo>
                  <a:pt x="381000" y="852488"/>
                </a:lnTo>
                <a:lnTo>
                  <a:pt x="395288" y="909638"/>
                </a:lnTo>
                <a:lnTo>
                  <a:pt x="323850" y="904875"/>
                </a:lnTo>
                <a:lnTo>
                  <a:pt x="238125" y="842963"/>
                </a:lnTo>
                <a:lnTo>
                  <a:pt x="214313" y="900113"/>
                </a:lnTo>
                <a:lnTo>
                  <a:pt x="161925" y="938213"/>
                </a:lnTo>
                <a:lnTo>
                  <a:pt x="23813" y="1004888"/>
                </a:lnTo>
                <a:lnTo>
                  <a:pt x="33338" y="919163"/>
                </a:lnTo>
                <a:lnTo>
                  <a:pt x="57150" y="852488"/>
                </a:lnTo>
                <a:lnTo>
                  <a:pt x="52388" y="752475"/>
                </a:lnTo>
                <a:lnTo>
                  <a:pt x="14288" y="709613"/>
                </a:lnTo>
                <a:lnTo>
                  <a:pt x="14288" y="709613"/>
                </a:lnTo>
                <a:lnTo>
                  <a:pt x="0" y="652463"/>
                </a:lnTo>
                <a:lnTo>
                  <a:pt x="123825" y="623888"/>
                </a:lnTo>
                <a:lnTo>
                  <a:pt x="176213" y="642938"/>
                </a:lnTo>
                <a:lnTo>
                  <a:pt x="176213" y="642938"/>
                </a:lnTo>
                <a:lnTo>
                  <a:pt x="219075" y="671513"/>
                </a:lnTo>
                <a:lnTo>
                  <a:pt x="295275" y="600075"/>
                </a:lnTo>
                <a:lnTo>
                  <a:pt x="328613" y="566738"/>
                </a:lnTo>
                <a:lnTo>
                  <a:pt x="376238" y="538163"/>
                </a:lnTo>
                <a:lnTo>
                  <a:pt x="381000" y="485775"/>
                </a:lnTo>
                <a:lnTo>
                  <a:pt x="423863" y="457200"/>
                </a:lnTo>
                <a:lnTo>
                  <a:pt x="428625" y="400050"/>
                </a:lnTo>
                <a:lnTo>
                  <a:pt x="428625" y="361950"/>
                </a:lnTo>
                <a:lnTo>
                  <a:pt x="457200" y="323850"/>
                </a:lnTo>
                <a:lnTo>
                  <a:pt x="452438" y="266700"/>
                </a:lnTo>
                <a:lnTo>
                  <a:pt x="504825" y="228600"/>
                </a:lnTo>
                <a:lnTo>
                  <a:pt x="571500" y="157163"/>
                </a:lnTo>
                <a:lnTo>
                  <a:pt x="623888" y="185738"/>
                </a:lnTo>
                <a:lnTo>
                  <a:pt x="666750" y="190500"/>
                </a:lnTo>
                <a:lnTo>
                  <a:pt x="700088" y="176213"/>
                </a:lnTo>
                <a:lnTo>
                  <a:pt x="752475" y="157163"/>
                </a:lnTo>
                <a:lnTo>
                  <a:pt x="819150" y="166688"/>
                </a:lnTo>
                <a:lnTo>
                  <a:pt x="833438" y="109538"/>
                </a:lnTo>
                <a:lnTo>
                  <a:pt x="795338" y="47625"/>
                </a:lnTo>
                <a:lnTo>
                  <a:pt x="766763" y="476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9" name="Полилиния 278"/>
          <p:cNvSpPr/>
          <p:nvPr/>
        </p:nvSpPr>
        <p:spPr>
          <a:xfrm>
            <a:off x="1355690" y="4235512"/>
            <a:ext cx="1205616" cy="1171909"/>
          </a:xfrm>
          <a:custGeom>
            <a:avLst/>
            <a:gdLst>
              <a:gd name="connsiteX0" fmla="*/ 976312 w 1528762"/>
              <a:gd name="connsiteY0" fmla="*/ 23813 h 1581150"/>
              <a:gd name="connsiteX1" fmla="*/ 1042987 w 1528762"/>
              <a:gd name="connsiteY1" fmla="*/ 9525 h 1581150"/>
              <a:gd name="connsiteX2" fmla="*/ 1104900 w 1528762"/>
              <a:gd name="connsiteY2" fmla="*/ 38100 h 1581150"/>
              <a:gd name="connsiteX3" fmla="*/ 1143000 w 1528762"/>
              <a:gd name="connsiteY3" fmla="*/ 57150 h 1581150"/>
              <a:gd name="connsiteX4" fmla="*/ 1162050 w 1528762"/>
              <a:gd name="connsiteY4" fmla="*/ 71438 h 1581150"/>
              <a:gd name="connsiteX5" fmla="*/ 1162050 w 1528762"/>
              <a:gd name="connsiteY5" fmla="*/ 71438 h 1581150"/>
              <a:gd name="connsiteX6" fmla="*/ 1157287 w 1528762"/>
              <a:gd name="connsiteY6" fmla="*/ 0 h 1581150"/>
              <a:gd name="connsiteX7" fmla="*/ 1271587 w 1528762"/>
              <a:gd name="connsiteY7" fmla="*/ 9525 h 1581150"/>
              <a:gd name="connsiteX8" fmla="*/ 1295400 w 1528762"/>
              <a:gd name="connsiteY8" fmla="*/ 57150 h 1581150"/>
              <a:gd name="connsiteX9" fmla="*/ 1309687 w 1528762"/>
              <a:gd name="connsiteY9" fmla="*/ 85725 h 1581150"/>
              <a:gd name="connsiteX10" fmla="*/ 1343025 w 1528762"/>
              <a:gd name="connsiteY10" fmla="*/ 85725 h 1581150"/>
              <a:gd name="connsiteX11" fmla="*/ 1366837 w 1528762"/>
              <a:gd name="connsiteY11" fmla="*/ 71438 h 1581150"/>
              <a:gd name="connsiteX12" fmla="*/ 1352550 w 1528762"/>
              <a:gd name="connsiteY12" fmla="*/ 104775 h 1581150"/>
              <a:gd name="connsiteX13" fmla="*/ 1304925 w 1528762"/>
              <a:gd name="connsiteY13" fmla="*/ 123825 h 1581150"/>
              <a:gd name="connsiteX14" fmla="*/ 1233487 w 1528762"/>
              <a:gd name="connsiteY14" fmla="*/ 109538 h 1581150"/>
              <a:gd name="connsiteX15" fmla="*/ 1171575 w 1528762"/>
              <a:gd name="connsiteY15" fmla="*/ 123825 h 1581150"/>
              <a:gd name="connsiteX16" fmla="*/ 1204912 w 1528762"/>
              <a:gd name="connsiteY16" fmla="*/ 142875 h 1581150"/>
              <a:gd name="connsiteX17" fmla="*/ 1209675 w 1528762"/>
              <a:gd name="connsiteY17" fmla="*/ 190500 h 1581150"/>
              <a:gd name="connsiteX18" fmla="*/ 1233487 w 1528762"/>
              <a:gd name="connsiteY18" fmla="*/ 176213 h 1581150"/>
              <a:gd name="connsiteX19" fmla="*/ 1252537 w 1528762"/>
              <a:gd name="connsiteY19" fmla="*/ 133350 h 1581150"/>
              <a:gd name="connsiteX20" fmla="*/ 1419225 w 1528762"/>
              <a:gd name="connsiteY20" fmla="*/ 166688 h 1581150"/>
              <a:gd name="connsiteX21" fmla="*/ 1443037 w 1528762"/>
              <a:gd name="connsiteY21" fmla="*/ 238125 h 1581150"/>
              <a:gd name="connsiteX22" fmla="*/ 1519237 w 1528762"/>
              <a:gd name="connsiteY22" fmla="*/ 238125 h 1581150"/>
              <a:gd name="connsiteX23" fmla="*/ 1528762 w 1528762"/>
              <a:gd name="connsiteY23" fmla="*/ 271463 h 1581150"/>
              <a:gd name="connsiteX24" fmla="*/ 1438275 w 1528762"/>
              <a:gd name="connsiteY24" fmla="*/ 271463 h 1581150"/>
              <a:gd name="connsiteX25" fmla="*/ 1381125 w 1528762"/>
              <a:gd name="connsiteY25" fmla="*/ 300038 h 1581150"/>
              <a:gd name="connsiteX26" fmla="*/ 1252537 w 1528762"/>
              <a:gd name="connsiteY26" fmla="*/ 357188 h 1581150"/>
              <a:gd name="connsiteX27" fmla="*/ 1238250 w 1528762"/>
              <a:gd name="connsiteY27" fmla="*/ 442913 h 1581150"/>
              <a:gd name="connsiteX28" fmla="*/ 1238250 w 1528762"/>
              <a:gd name="connsiteY28" fmla="*/ 442913 h 1581150"/>
              <a:gd name="connsiteX29" fmla="*/ 1281112 w 1528762"/>
              <a:gd name="connsiteY29" fmla="*/ 461963 h 1581150"/>
              <a:gd name="connsiteX30" fmla="*/ 1233487 w 1528762"/>
              <a:gd name="connsiteY30" fmla="*/ 661988 h 1581150"/>
              <a:gd name="connsiteX31" fmla="*/ 1262062 w 1528762"/>
              <a:gd name="connsiteY31" fmla="*/ 752475 h 1581150"/>
              <a:gd name="connsiteX32" fmla="*/ 1285875 w 1528762"/>
              <a:gd name="connsiteY32" fmla="*/ 823913 h 1581150"/>
              <a:gd name="connsiteX33" fmla="*/ 1285875 w 1528762"/>
              <a:gd name="connsiteY33" fmla="*/ 885825 h 1581150"/>
              <a:gd name="connsiteX34" fmla="*/ 1271587 w 1528762"/>
              <a:gd name="connsiteY34" fmla="*/ 985838 h 1581150"/>
              <a:gd name="connsiteX35" fmla="*/ 1447800 w 1528762"/>
              <a:gd name="connsiteY35" fmla="*/ 981075 h 1581150"/>
              <a:gd name="connsiteX36" fmla="*/ 1500187 w 1528762"/>
              <a:gd name="connsiteY36" fmla="*/ 1052513 h 1581150"/>
              <a:gd name="connsiteX37" fmla="*/ 1509712 w 1528762"/>
              <a:gd name="connsiteY37" fmla="*/ 1095375 h 1581150"/>
              <a:gd name="connsiteX38" fmla="*/ 1323975 w 1528762"/>
              <a:gd name="connsiteY38" fmla="*/ 1090613 h 1581150"/>
              <a:gd name="connsiteX39" fmla="*/ 1323975 w 1528762"/>
              <a:gd name="connsiteY39" fmla="*/ 1152525 h 1581150"/>
              <a:gd name="connsiteX40" fmla="*/ 1328737 w 1528762"/>
              <a:gd name="connsiteY40" fmla="*/ 1533525 h 1581150"/>
              <a:gd name="connsiteX41" fmla="*/ 628650 w 1528762"/>
              <a:gd name="connsiteY41" fmla="*/ 1581150 h 1581150"/>
              <a:gd name="connsiteX42" fmla="*/ 514350 w 1528762"/>
              <a:gd name="connsiteY42" fmla="*/ 1466850 h 1581150"/>
              <a:gd name="connsiteX43" fmla="*/ 428625 w 1528762"/>
              <a:gd name="connsiteY43" fmla="*/ 1447800 h 1581150"/>
              <a:gd name="connsiteX44" fmla="*/ 404812 w 1528762"/>
              <a:gd name="connsiteY44" fmla="*/ 1376363 h 1581150"/>
              <a:gd name="connsiteX45" fmla="*/ 333375 w 1528762"/>
              <a:gd name="connsiteY45" fmla="*/ 1366838 h 1581150"/>
              <a:gd name="connsiteX46" fmla="*/ 304800 w 1528762"/>
              <a:gd name="connsiteY46" fmla="*/ 1433513 h 1581150"/>
              <a:gd name="connsiteX47" fmla="*/ 280987 w 1528762"/>
              <a:gd name="connsiteY47" fmla="*/ 1476375 h 1581150"/>
              <a:gd name="connsiteX48" fmla="*/ 190500 w 1528762"/>
              <a:gd name="connsiteY48" fmla="*/ 1333500 h 1581150"/>
              <a:gd name="connsiteX49" fmla="*/ 166687 w 1528762"/>
              <a:gd name="connsiteY49" fmla="*/ 1300163 h 1581150"/>
              <a:gd name="connsiteX50" fmla="*/ 57150 w 1528762"/>
              <a:gd name="connsiteY50" fmla="*/ 1290638 h 1581150"/>
              <a:gd name="connsiteX51" fmla="*/ 0 w 1528762"/>
              <a:gd name="connsiteY51" fmla="*/ 1243013 h 1581150"/>
              <a:gd name="connsiteX52" fmla="*/ 138112 w 1528762"/>
              <a:gd name="connsiteY52" fmla="*/ 1238250 h 1581150"/>
              <a:gd name="connsiteX53" fmla="*/ 200025 w 1528762"/>
              <a:gd name="connsiteY53" fmla="*/ 1262063 h 1581150"/>
              <a:gd name="connsiteX54" fmla="*/ 328612 w 1528762"/>
              <a:gd name="connsiteY54" fmla="*/ 1228725 h 1581150"/>
              <a:gd name="connsiteX55" fmla="*/ 376237 w 1528762"/>
              <a:gd name="connsiteY55" fmla="*/ 1171575 h 1581150"/>
              <a:gd name="connsiteX56" fmla="*/ 461962 w 1528762"/>
              <a:gd name="connsiteY56" fmla="*/ 1095375 h 1581150"/>
              <a:gd name="connsiteX57" fmla="*/ 504825 w 1528762"/>
              <a:gd name="connsiteY57" fmla="*/ 1047750 h 1581150"/>
              <a:gd name="connsiteX58" fmla="*/ 523875 w 1528762"/>
              <a:gd name="connsiteY58" fmla="*/ 995363 h 1581150"/>
              <a:gd name="connsiteX59" fmla="*/ 581025 w 1528762"/>
              <a:gd name="connsiteY59" fmla="*/ 947738 h 1581150"/>
              <a:gd name="connsiteX60" fmla="*/ 785812 w 1528762"/>
              <a:gd name="connsiteY60" fmla="*/ 900113 h 1581150"/>
              <a:gd name="connsiteX61" fmla="*/ 785812 w 1528762"/>
              <a:gd name="connsiteY61" fmla="*/ 733425 h 1581150"/>
              <a:gd name="connsiteX62" fmla="*/ 785812 w 1528762"/>
              <a:gd name="connsiteY62" fmla="*/ 733425 h 1581150"/>
              <a:gd name="connsiteX63" fmla="*/ 709612 w 1528762"/>
              <a:gd name="connsiteY63" fmla="*/ 690563 h 1581150"/>
              <a:gd name="connsiteX64" fmla="*/ 671512 w 1528762"/>
              <a:gd name="connsiteY64" fmla="*/ 647700 h 1581150"/>
              <a:gd name="connsiteX65" fmla="*/ 633412 w 1528762"/>
              <a:gd name="connsiteY65" fmla="*/ 647700 h 1581150"/>
              <a:gd name="connsiteX66" fmla="*/ 638175 w 1528762"/>
              <a:gd name="connsiteY66" fmla="*/ 685800 h 1581150"/>
              <a:gd name="connsiteX67" fmla="*/ 633412 w 1528762"/>
              <a:gd name="connsiteY67" fmla="*/ 714375 h 1581150"/>
              <a:gd name="connsiteX68" fmla="*/ 604837 w 1528762"/>
              <a:gd name="connsiteY68" fmla="*/ 723900 h 1581150"/>
              <a:gd name="connsiteX69" fmla="*/ 542925 w 1528762"/>
              <a:gd name="connsiteY69" fmla="*/ 704850 h 1581150"/>
              <a:gd name="connsiteX70" fmla="*/ 542925 w 1528762"/>
              <a:gd name="connsiteY70" fmla="*/ 704850 h 1581150"/>
              <a:gd name="connsiteX71" fmla="*/ 500062 w 1528762"/>
              <a:gd name="connsiteY71" fmla="*/ 647700 h 1581150"/>
              <a:gd name="connsiteX72" fmla="*/ 485775 w 1528762"/>
              <a:gd name="connsiteY72" fmla="*/ 581025 h 1581150"/>
              <a:gd name="connsiteX73" fmla="*/ 542925 w 1528762"/>
              <a:gd name="connsiteY73" fmla="*/ 547688 h 1581150"/>
              <a:gd name="connsiteX74" fmla="*/ 590550 w 1528762"/>
              <a:gd name="connsiteY74" fmla="*/ 528638 h 1581150"/>
              <a:gd name="connsiteX75" fmla="*/ 623887 w 1528762"/>
              <a:gd name="connsiteY75" fmla="*/ 414338 h 1581150"/>
              <a:gd name="connsiteX76" fmla="*/ 657225 w 1528762"/>
              <a:gd name="connsiteY76" fmla="*/ 414338 h 1581150"/>
              <a:gd name="connsiteX77" fmla="*/ 676275 w 1528762"/>
              <a:gd name="connsiteY77" fmla="*/ 409575 h 1581150"/>
              <a:gd name="connsiteX78" fmla="*/ 642937 w 1528762"/>
              <a:gd name="connsiteY78" fmla="*/ 309563 h 1581150"/>
              <a:gd name="connsiteX79" fmla="*/ 604837 w 1528762"/>
              <a:gd name="connsiteY79" fmla="*/ 285750 h 1581150"/>
              <a:gd name="connsiteX80" fmla="*/ 590550 w 1528762"/>
              <a:gd name="connsiteY80" fmla="*/ 266700 h 1581150"/>
              <a:gd name="connsiteX81" fmla="*/ 619125 w 1528762"/>
              <a:gd name="connsiteY81" fmla="*/ 228600 h 1581150"/>
              <a:gd name="connsiteX82" fmla="*/ 676275 w 1528762"/>
              <a:gd name="connsiteY82" fmla="*/ 214313 h 1581150"/>
              <a:gd name="connsiteX83" fmla="*/ 871537 w 1528762"/>
              <a:gd name="connsiteY83" fmla="*/ 109538 h 1581150"/>
              <a:gd name="connsiteX84" fmla="*/ 881062 w 1528762"/>
              <a:gd name="connsiteY84" fmla="*/ 80963 h 1581150"/>
              <a:gd name="connsiteX85" fmla="*/ 871537 w 1528762"/>
              <a:gd name="connsiteY85" fmla="*/ 57150 h 1581150"/>
              <a:gd name="connsiteX86" fmla="*/ 909637 w 1528762"/>
              <a:gd name="connsiteY86" fmla="*/ 66675 h 1581150"/>
              <a:gd name="connsiteX87" fmla="*/ 976312 w 1528762"/>
              <a:gd name="connsiteY87" fmla="*/ 23813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528762" h="1581150">
                <a:moveTo>
                  <a:pt x="976312" y="23813"/>
                </a:moveTo>
                <a:lnTo>
                  <a:pt x="1042987" y="9525"/>
                </a:lnTo>
                <a:lnTo>
                  <a:pt x="1104900" y="38100"/>
                </a:lnTo>
                <a:lnTo>
                  <a:pt x="1143000" y="57150"/>
                </a:lnTo>
                <a:lnTo>
                  <a:pt x="1162050" y="71438"/>
                </a:lnTo>
                <a:lnTo>
                  <a:pt x="1162050" y="71438"/>
                </a:lnTo>
                <a:lnTo>
                  <a:pt x="1157287" y="0"/>
                </a:lnTo>
                <a:lnTo>
                  <a:pt x="1271587" y="9525"/>
                </a:lnTo>
                <a:lnTo>
                  <a:pt x="1295400" y="57150"/>
                </a:lnTo>
                <a:lnTo>
                  <a:pt x="1309687" y="85725"/>
                </a:lnTo>
                <a:lnTo>
                  <a:pt x="1343025" y="85725"/>
                </a:lnTo>
                <a:lnTo>
                  <a:pt x="1366837" y="71438"/>
                </a:lnTo>
                <a:lnTo>
                  <a:pt x="1352550" y="104775"/>
                </a:lnTo>
                <a:lnTo>
                  <a:pt x="1304925" y="123825"/>
                </a:lnTo>
                <a:lnTo>
                  <a:pt x="1233487" y="109538"/>
                </a:lnTo>
                <a:lnTo>
                  <a:pt x="1171575" y="123825"/>
                </a:lnTo>
                <a:lnTo>
                  <a:pt x="1204912" y="142875"/>
                </a:lnTo>
                <a:lnTo>
                  <a:pt x="1209675" y="190500"/>
                </a:lnTo>
                <a:lnTo>
                  <a:pt x="1233487" y="176213"/>
                </a:lnTo>
                <a:lnTo>
                  <a:pt x="1252537" y="133350"/>
                </a:lnTo>
                <a:lnTo>
                  <a:pt x="1419225" y="166688"/>
                </a:lnTo>
                <a:lnTo>
                  <a:pt x="1443037" y="238125"/>
                </a:lnTo>
                <a:lnTo>
                  <a:pt x="1519237" y="238125"/>
                </a:lnTo>
                <a:lnTo>
                  <a:pt x="1528762" y="271463"/>
                </a:lnTo>
                <a:lnTo>
                  <a:pt x="1438275" y="271463"/>
                </a:lnTo>
                <a:lnTo>
                  <a:pt x="1381125" y="300038"/>
                </a:lnTo>
                <a:lnTo>
                  <a:pt x="1252537" y="357188"/>
                </a:lnTo>
                <a:lnTo>
                  <a:pt x="1238250" y="442913"/>
                </a:lnTo>
                <a:lnTo>
                  <a:pt x="1238250" y="442913"/>
                </a:lnTo>
                <a:lnTo>
                  <a:pt x="1281112" y="461963"/>
                </a:lnTo>
                <a:lnTo>
                  <a:pt x="1233487" y="661988"/>
                </a:lnTo>
                <a:lnTo>
                  <a:pt x="1262062" y="752475"/>
                </a:lnTo>
                <a:lnTo>
                  <a:pt x="1285875" y="823913"/>
                </a:lnTo>
                <a:lnTo>
                  <a:pt x="1285875" y="885825"/>
                </a:lnTo>
                <a:lnTo>
                  <a:pt x="1271587" y="985838"/>
                </a:lnTo>
                <a:lnTo>
                  <a:pt x="1447800" y="981075"/>
                </a:lnTo>
                <a:lnTo>
                  <a:pt x="1500187" y="1052513"/>
                </a:lnTo>
                <a:lnTo>
                  <a:pt x="1509712" y="1095375"/>
                </a:lnTo>
                <a:lnTo>
                  <a:pt x="1323975" y="1090613"/>
                </a:lnTo>
                <a:lnTo>
                  <a:pt x="1323975" y="1152525"/>
                </a:lnTo>
                <a:cubicBezTo>
                  <a:pt x="1325562" y="1279525"/>
                  <a:pt x="1327150" y="1406525"/>
                  <a:pt x="1328737" y="1533525"/>
                </a:cubicBezTo>
                <a:lnTo>
                  <a:pt x="628650" y="1581150"/>
                </a:lnTo>
                <a:lnTo>
                  <a:pt x="514350" y="1466850"/>
                </a:lnTo>
                <a:lnTo>
                  <a:pt x="428625" y="1447800"/>
                </a:lnTo>
                <a:lnTo>
                  <a:pt x="404812" y="1376363"/>
                </a:lnTo>
                <a:lnTo>
                  <a:pt x="333375" y="1366838"/>
                </a:lnTo>
                <a:lnTo>
                  <a:pt x="304800" y="1433513"/>
                </a:lnTo>
                <a:lnTo>
                  <a:pt x="280987" y="1476375"/>
                </a:lnTo>
                <a:lnTo>
                  <a:pt x="190500" y="1333500"/>
                </a:lnTo>
                <a:lnTo>
                  <a:pt x="166687" y="1300163"/>
                </a:lnTo>
                <a:lnTo>
                  <a:pt x="57150" y="1290638"/>
                </a:lnTo>
                <a:lnTo>
                  <a:pt x="0" y="1243013"/>
                </a:lnTo>
                <a:lnTo>
                  <a:pt x="138112" y="1238250"/>
                </a:lnTo>
                <a:lnTo>
                  <a:pt x="200025" y="1262063"/>
                </a:lnTo>
                <a:lnTo>
                  <a:pt x="328612" y="1228725"/>
                </a:lnTo>
                <a:lnTo>
                  <a:pt x="376237" y="1171575"/>
                </a:lnTo>
                <a:lnTo>
                  <a:pt x="461962" y="1095375"/>
                </a:lnTo>
                <a:lnTo>
                  <a:pt x="504825" y="1047750"/>
                </a:lnTo>
                <a:lnTo>
                  <a:pt x="523875" y="995363"/>
                </a:lnTo>
                <a:lnTo>
                  <a:pt x="581025" y="947738"/>
                </a:lnTo>
                <a:lnTo>
                  <a:pt x="785812" y="900113"/>
                </a:lnTo>
                <a:lnTo>
                  <a:pt x="785812" y="733425"/>
                </a:lnTo>
                <a:lnTo>
                  <a:pt x="785812" y="733425"/>
                </a:lnTo>
                <a:lnTo>
                  <a:pt x="709612" y="690563"/>
                </a:lnTo>
                <a:lnTo>
                  <a:pt x="671512" y="647700"/>
                </a:lnTo>
                <a:lnTo>
                  <a:pt x="633412" y="647700"/>
                </a:lnTo>
                <a:lnTo>
                  <a:pt x="638175" y="685800"/>
                </a:lnTo>
                <a:lnTo>
                  <a:pt x="633412" y="714375"/>
                </a:lnTo>
                <a:lnTo>
                  <a:pt x="604837" y="723900"/>
                </a:lnTo>
                <a:lnTo>
                  <a:pt x="542925" y="704850"/>
                </a:lnTo>
                <a:lnTo>
                  <a:pt x="542925" y="704850"/>
                </a:lnTo>
                <a:lnTo>
                  <a:pt x="500062" y="647700"/>
                </a:lnTo>
                <a:lnTo>
                  <a:pt x="485775" y="581025"/>
                </a:lnTo>
                <a:lnTo>
                  <a:pt x="542925" y="547688"/>
                </a:lnTo>
                <a:lnTo>
                  <a:pt x="590550" y="528638"/>
                </a:lnTo>
                <a:lnTo>
                  <a:pt x="623887" y="414338"/>
                </a:lnTo>
                <a:lnTo>
                  <a:pt x="657225" y="414338"/>
                </a:lnTo>
                <a:lnTo>
                  <a:pt x="676275" y="409575"/>
                </a:lnTo>
                <a:lnTo>
                  <a:pt x="642937" y="309563"/>
                </a:lnTo>
                <a:lnTo>
                  <a:pt x="604837" y="285750"/>
                </a:lnTo>
                <a:lnTo>
                  <a:pt x="590550" y="266700"/>
                </a:lnTo>
                <a:lnTo>
                  <a:pt x="619125" y="228600"/>
                </a:lnTo>
                <a:lnTo>
                  <a:pt x="676275" y="214313"/>
                </a:lnTo>
                <a:lnTo>
                  <a:pt x="871537" y="109538"/>
                </a:lnTo>
                <a:lnTo>
                  <a:pt x="881062" y="80963"/>
                </a:lnTo>
                <a:lnTo>
                  <a:pt x="871537" y="57150"/>
                </a:lnTo>
                <a:lnTo>
                  <a:pt x="909637" y="66675"/>
                </a:lnTo>
                <a:lnTo>
                  <a:pt x="976312" y="23813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0" name="Прямоугольник 279"/>
          <p:cNvSpPr/>
          <p:nvPr/>
        </p:nvSpPr>
        <p:spPr>
          <a:xfrm>
            <a:off x="355607" y="3491301"/>
            <a:ext cx="1412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Больше Кайбицы</a:t>
            </a:r>
          </a:p>
        </p:txBody>
      </p:sp>
      <p:sp>
        <p:nvSpPr>
          <p:cNvPr id="281" name="Полилиния 280"/>
          <p:cNvSpPr/>
          <p:nvPr/>
        </p:nvSpPr>
        <p:spPr>
          <a:xfrm>
            <a:off x="1190470" y="3668189"/>
            <a:ext cx="1122987" cy="790684"/>
          </a:xfrm>
          <a:custGeom>
            <a:avLst/>
            <a:gdLst>
              <a:gd name="connsiteX0" fmla="*/ 33337 w 1423987"/>
              <a:gd name="connsiteY0" fmla="*/ 666750 h 1066800"/>
              <a:gd name="connsiteX1" fmla="*/ 23812 w 1423987"/>
              <a:gd name="connsiteY1" fmla="*/ 595312 h 1066800"/>
              <a:gd name="connsiteX2" fmla="*/ 0 w 1423987"/>
              <a:gd name="connsiteY2" fmla="*/ 538162 h 1066800"/>
              <a:gd name="connsiteX3" fmla="*/ 38100 w 1423987"/>
              <a:gd name="connsiteY3" fmla="*/ 476250 h 1066800"/>
              <a:gd name="connsiteX4" fmla="*/ 85725 w 1423987"/>
              <a:gd name="connsiteY4" fmla="*/ 476250 h 1066800"/>
              <a:gd name="connsiteX5" fmla="*/ 209550 w 1423987"/>
              <a:gd name="connsiteY5" fmla="*/ 442912 h 1066800"/>
              <a:gd name="connsiteX6" fmla="*/ 347662 w 1423987"/>
              <a:gd name="connsiteY6" fmla="*/ 442912 h 1066800"/>
              <a:gd name="connsiteX7" fmla="*/ 438150 w 1423987"/>
              <a:gd name="connsiteY7" fmla="*/ 419100 h 1066800"/>
              <a:gd name="connsiteX8" fmla="*/ 461962 w 1423987"/>
              <a:gd name="connsiteY8" fmla="*/ 376237 h 1066800"/>
              <a:gd name="connsiteX9" fmla="*/ 557212 w 1423987"/>
              <a:gd name="connsiteY9" fmla="*/ 404812 h 1066800"/>
              <a:gd name="connsiteX10" fmla="*/ 614362 w 1423987"/>
              <a:gd name="connsiteY10" fmla="*/ 414337 h 1066800"/>
              <a:gd name="connsiteX11" fmla="*/ 633412 w 1423987"/>
              <a:gd name="connsiteY11" fmla="*/ 390525 h 1066800"/>
              <a:gd name="connsiteX12" fmla="*/ 685800 w 1423987"/>
              <a:gd name="connsiteY12" fmla="*/ 347662 h 1066800"/>
              <a:gd name="connsiteX13" fmla="*/ 695325 w 1423987"/>
              <a:gd name="connsiteY13" fmla="*/ 304800 h 1066800"/>
              <a:gd name="connsiteX14" fmla="*/ 733425 w 1423987"/>
              <a:gd name="connsiteY14" fmla="*/ 290512 h 1066800"/>
              <a:gd name="connsiteX15" fmla="*/ 771525 w 1423987"/>
              <a:gd name="connsiteY15" fmla="*/ 309562 h 1066800"/>
              <a:gd name="connsiteX16" fmla="*/ 800100 w 1423987"/>
              <a:gd name="connsiteY16" fmla="*/ 266700 h 1066800"/>
              <a:gd name="connsiteX17" fmla="*/ 785812 w 1423987"/>
              <a:gd name="connsiteY17" fmla="*/ 242887 h 1066800"/>
              <a:gd name="connsiteX18" fmla="*/ 757237 w 1423987"/>
              <a:gd name="connsiteY18" fmla="*/ 185737 h 1066800"/>
              <a:gd name="connsiteX19" fmla="*/ 723900 w 1423987"/>
              <a:gd name="connsiteY19" fmla="*/ 90487 h 1066800"/>
              <a:gd name="connsiteX20" fmla="*/ 747712 w 1423987"/>
              <a:gd name="connsiteY20" fmla="*/ 47625 h 1066800"/>
              <a:gd name="connsiteX21" fmla="*/ 747712 w 1423987"/>
              <a:gd name="connsiteY21" fmla="*/ 47625 h 1066800"/>
              <a:gd name="connsiteX22" fmla="*/ 900112 w 1423987"/>
              <a:gd name="connsiteY22" fmla="*/ 0 h 1066800"/>
              <a:gd name="connsiteX23" fmla="*/ 938212 w 1423987"/>
              <a:gd name="connsiteY23" fmla="*/ 19050 h 1066800"/>
              <a:gd name="connsiteX24" fmla="*/ 947737 w 1423987"/>
              <a:gd name="connsiteY24" fmla="*/ 42862 h 1066800"/>
              <a:gd name="connsiteX25" fmla="*/ 1066800 w 1423987"/>
              <a:gd name="connsiteY25" fmla="*/ 66675 h 1066800"/>
              <a:gd name="connsiteX26" fmla="*/ 1081087 w 1423987"/>
              <a:gd name="connsiteY26" fmla="*/ 109537 h 1066800"/>
              <a:gd name="connsiteX27" fmla="*/ 1076325 w 1423987"/>
              <a:gd name="connsiteY27" fmla="*/ 166687 h 1066800"/>
              <a:gd name="connsiteX28" fmla="*/ 1057275 w 1423987"/>
              <a:gd name="connsiteY28" fmla="*/ 180975 h 1066800"/>
              <a:gd name="connsiteX29" fmla="*/ 1057275 w 1423987"/>
              <a:gd name="connsiteY29" fmla="*/ 219075 h 1066800"/>
              <a:gd name="connsiteX30" fmla="*/ 1119187 w 1423987"/>
              <a:gd name="connsiteY30" fmla="*/ 204787 h 1066800"/>
              <a:gd name="connsiteX31" fmla="*/ 1143000 w 1423987"/>
              <a:gd name="connsiteY31" fmla="*/ 261937 h 1066800"/>
              <a:gd name="connsiteX32" fmla="*/ 1214437 w 1423987"/>
              <a:gd name="connsiteY32" fmla="*/ 271462 h 1066800"/>
              <a:gd name="connsiteX33" fmla="*/ 1195387 w 1423987"/>
              <a:gd name="connsiteY33" fmla="*/ 304800 h 1066800"/>
              <a:gd name="connsiteX34" fmla="*/ 1262062 w 1423987"/>
              <a:gd name="connsiteY34" fmla="*/ 428625 h 1066800"/>
              <a:gd name="connsiteX35" fmla="*/ 1333500 w 1423987"/>
              <a:gd name="connsiteY35" fmla="*/ 428625 h 1066800"/>
              <a:gd name="connsiteX36" fmla="*/ 1423987 w 1423987"/>
              <a:gd name="connsiteY36" fmla="*/ 428625 h 1066800"/>
              <a:gd name="connsiteX37" fmla="*/ 1366837 w 1423987"/>
              <a:gd name="connsiteY37" fmla="*/ 476250 h 1066800"/>
              <a:gd name="connsiteX38" fmla="*/ 1362075 w 1423987"/>
              <a:gd name="connsiteY38" fmla="*/ 509587 h 1066800"/>
              <a:gd name="connsiteX39" fmla="*/ 1381125 w 1423987"/>
              <a:gd name="connsiteY39" fmla="*/ 552450 h 1066800"/>
              <a:gd name="connsiteX40" fmla="*/ 1352550 w 1423987"/>
              <a:gd name="connsiteY40" fmla="*/ 709612 h 1066800"/>
              <a:gd name="connsiteX41" fmla="*/ 1338262 w 1423987"/>
              <a:gd name="connsiteY41" fmla="*/ 771525 h 1066800"/>
              <a:gd name="connsiteX42" fmla="*/ 1333500 w 1423987"/>
              <a:gd name="connsiteY42" fmla="*/ 857250 h 1066800"/>
              <a:gd name="connsiteX43" fmla="*/ 1257300 w 1423987"/>
              <a:gd name="connsiteY43" fmla="*/ 833437 h 1066800"/>
              <a:gd name="connsiteX44" fmla="*/ 1185862 w 1423987"/>
              <a:gd name="connsiteY44" fmla="*/ 828675 h 1066800"/>
              <a:gd name="connsiteX45" fmla="*/ 1147762 w 1423987"/>
              <a:gd name="connsiteY45" fmla="*/ 866775 h 1066800"/>
              <a:gd name="connsiteX46" fmla="*/ 1066800 w 1423987"/>
              <a:gd name="connsiteY46" fmla="*/ 862012 h 1066800"/>
              <a:gd name="connsiteX47" fmla="*/ 1076325 w 1423987"/>
              <a:gd name="connsiteY47" fmla="*/ 904875 h 1066800"/>
              <a:gd name="connsiteX48" fmla="*/ 1042987 w 1423987"/>
              <a:gd name="connsiteY48" fmla="*/ 938212 h 1066800"/>
              <a:gd name="connsiteX49" fmla="*/ 962025 w 1423987"/>
              <a:gd name="connsiteY49" fmla="*/ 990600 h 1066800"/>
              <a:gd name="connsiteX50" fmla="*/ 895350 w 1423987"/>
              <a:gd name="connsiteY50" fmla="*/ 1028700 h 1066800"/>
              <a:gd name="connsiteX51" fmla="*/ 823912 w 1423987"/>
              <a:gd name="connsiteY51" fmla="*/ 1028700 h 1066800"/>
              <a:gd name="connsiteX52" fmla="*/ 809625 w 1423987"/>
              <a:gd name="connsiteY52" fmla="*/ 1066800 h 1066800"/>
              <a:gd name="connsiteX53" fmla="*/ 728662 w 1423987"/>
              <a:gd name="connsiteY53" fmla="*/ 1014412 h 1066800"/>
              <a:gd name="connsiteX54" fmla="*/ 728662 w 1423987"/>
              <a:gd name="connsiteY54" fmla="*/ 1014412 h 1066800"/>
              <a:gd name="connsiteX55" fmla="*/ 719137 w 1423987"/>
              <a:gd name="connsiteY55" fmla="*/ 919162 h 1066800"/>
              <a:gd name="connsiteX56" fmla="*/ 676275 w 1423987"/>
              <a:gd name="connsiteY56" fmla="*/ 900112 h 1066800"/>
              <a:gd name="connsiteX57" fmla="*/ 619125 w 1423987"/>
              <a:gd name="connsiteY57" fmla="*/ 938212 h 1066800"/>
              <a:gd name="connsiteX58" fmla="*/ 547687 w 1423987"/>
              <a:gd name="connsiteY58" fmla="*/ 942975 h 1066800"/>
              <a:gd name="connsiteX59" fmla="*/ 476250 w 1423987"/>
              <a:gd name="connsiteY59" fmla="*/ 928687 h 1066800"/>
              <a:gd name="connsiteX60" fmla="*/ 409575 w 1423987"/>
              <a:gd name="connsiteY60" fmla="*/ 900112 h 1066800"/>
              <a:gd name="connsiteX61" fmla="*/ 376237 w 1423987"/>
              <a:gd name="connsiteY61" fmla="*/ 876300 h 1066800"/>
              <a:gd name="connsiteX62" fmla="*/ 304800 w 1423987"/>
              <a:gd name="connsiteY62" fmla="*/ 866775 h 1066800"/>
              <a:gd name="connsiteX63" fmla="*/ 233362 w 1423987"/>
              <a:gd name="connsiteY63" fmla="*/ 823912 h 1066800"/>
              <a:gd name="connsiteX64" fmla="*/ 214312 w 1423987"/>
              <a:gd name="connsiteY64" fmla="*/ 757237 h 1066800"/>
              <a:gd name="connsiteX65" fmla="*/ 214312 w 1423987"/>
              <a:gd name="connsiteY65" fmla="*/ 700087 h 1066800"/>
              <a:gd name="connsiteX66" fmla="*/ 176212 w 1423987"/>
              <a:gd name="connsiteY66" fmla="*/ 642937 h 1066800"/>
              <a:gd name="connsiteX67" fmla="*/ 138112 w 1423987"/>
              <a:gd name="connsiteY67" fmla="*/ 666750 h 1066800"/>
              <a:gd name="connsiteX68" fmla="*/ 166687 w 1423987"/>
              <a:gd name="connsiteY68" fmla="*/ 733425 h 1066800"/>
              <a:gd name="connsiteX69" fmla="*/ 180975 w 1423987"/>
              <a:gd name="connsiteY69" fmla="*/ 771525 h 1066800"/>
              <a:gd name="connsiteX70" fmla="*/ 171450 w 1423987"/>
              <a:gd name="connsiteY70" fmla="*/ 857250 h 1066800"/>
              <a:gd name="connsiteX71" fmla="*/ 109537 w 1423987"/>
              <a:gd name="connsiteY71" fmla="*/ 762000 h 1066800"/>
              <a:gd name="connsiteX72" fmla="*/ 95250 w 1423987"/>
              <a:gd name="connsiteY72" fmla="*/ 719137 h 1066800"/>
              <a:gd name="connsiteX73" fmla="*/ 33337 w 1423987"/>
              <a:gd name="connsiteY73" fmla="*/ 66675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23987" h="1066800">
                <a:moveTo>
                  <a:pt x="33337" y="666750"/>
                </a:moveTo>
                <a:lnTo>
                  <a:pt x="23812" y="595312"/>
                </a:lnTo>
                <a:lnTo>
                  <a:pt x="0" y="538162"/>
                </a:lnTo>
                <a:lnTo>
                  <a:pt x="38100" y="476250"/>
                </a:lnTo>
                <a:lnTo>
                  <a:pt x="85725" y="476250"/>
                </a:lnTo>
                <a:lnTo>
                  <a:pt x="209550" y="442912"/>
                </a:lnTo>
                <a:lnTo>
                  <a:pt x="347662" y="442912"/>
                </a:lnTo>
                <a:lnTo>
                  <a:pt x="438150" y="419100"/>
                </a:lnTo>
                <a:lnTo>
                  <a:pt x="461962" y="376237"/>
                </a:lnTo>
                <a:lnTo>
                  <a:pt x="557212" y="404812"/>
                </a:lnTo>
                <a:lnTo>
                  <a:pt x="614362" y="414337"/>
                </a:lnTo>
                <a:lnTo>
                  <a:pt x="633412" y="390525"/>
                </a:lnTo>
                <a:lnTo>
                  <a:pt x="685800" y="347662"/>
                </a:lnTo>
                <a:lnTo>
                  <a:pt x="695325" y="304800"/>
                </a:lnTo>
                <a:lnTo>
                  <a:pt x="733425" y="290512"/>
                </a:lnTo>
                <a:lnTo>
                  <a:pt x="771525" y="309562"/>
                </a:lnTo>
                <a:lnTo>
                  <a:pt x="800100" y="266700"/>
                </a:lnTo>
                <a:lnTo>
                  <a:pt x="785812" y="242887"/>
                </a:lnTo>
                <a:lnTo>
                  <a:pt x="757237" y="185737"/>
                </a:lnTo>
                <a:lnTo>
                  <a:pt x="723900" y="90487"/>
                </a:lnTo>
                <a:lnTo>
                  <a:pt x="747712" y="47625"/>
                </a:lnTo>
                <a:lnTo>
                  <a:pt x="747712" y="47625"/>
                </a:lnTo>
                <a:lnTo>
                  <a:pt x="900112" y="0"/>
                </a:lnTo>
                <a:lnTo>
                  <a:pt x="938212" y="19050"/>
                </a:lnTo>
                <a:lnTo>
                  <a:pt x="947737" y="42862"/>
                </a:lnTo>
                <a:lnTo>
                  <a:pt x="1066800" y="66675"/>
                </a:lnTo>
                <a:lnTo>
                  <a:pt x="1081087" y="109537"/>
                </a:lnTo>
                <a:lnTo>
                  <a:pt x="1076325" y="166687"/>
                </a:lnTo>
                <a:lnTo>
                  <a:pt x="1057275" y="180975"/>
                </a:lnTo>
                <a:lnTo>
                  <a:pt x="1057275" y="219075"/>
                </a:lnTo>
                <a:lnTo>
                  <a:pt x="1119187" y="204787"/>
                </a:lnTo>
                <a:lnTo>
                  <a:pt x="1143000" y="261937"/>
                </a:lnTo>
                <a:lnTo>
                  <a:pt x="1214437" y="271462"/>
                </a:lnTo>
                <a:lnTo>
                  <a:pt x="1195387" y="304800"/>
                </a:lnTo>
                <a:lnTo>
                  <a:pt x="1262062" y="428625"/>
                </a:lnTo>
                <a:lnTo>
                  <a:pt x="1333500" y="428625"/>
                </a:lnTo>
                <a:lnTo>
                  <a:pt x="1423987" y="428625"/>
                </a:lnTo>
                <a:lnTo>
                  <a:pt x="1366837" y="476250"/>
                </a:lnTo>
                <a:lnTo>
                  <a:pt x="1362075" y="509587"/>
                </a:lnTo>
                <a:lnTo>
                  <a:pt x="1381125" y="552450"/>
                </a:lnTo>
                <a:lnTo>
                  <a:pt x="1352550" y="709612"/>
                </a:lnTo>
                <a:lnTo>
                  <a:pt x="1338262" y="771525"/>
                </a:lnTo>
                <a:lnTo>
                  <a:pt x="1333500" y="857250"/>
                </a:lnTo>
                <a:lnTo>
                  <a:pt x="1257300" y="833437"/>
                </a:lnTo>
                <a:lnTo>
                  <a:pt x="1185862" y="828675"/>
                </a:lnTo>
                <a:lnTo>
                  <a:pt x="1147762" y="866775"/>
                </a:lnTo>
                <a:lnTo>
                  <a:pt x="1066800" y="862012"/>
                </a:lnTo>
                <a:lnTo>
                  <a:pt x="1076325" y="904875"/>
                </a:lnTo>
                <a:lnTo>
                  <a:pt x="1042987" y="938212"/>
                </a:lnTo>
                <a:lnTo>
                  <a:pt x="962025" y="990600"/>
                </a:lnTo>
                <a:lnTo>
                  <a:pt x="895350" y="1028700"/>
                </a:lnTo>
                <a:lnTo>
                  <a:pt x="823912" y="1028700"/>
                </a:lnTo>
                <a:lnTo>
                  <a:pt x="809625" y="1066800"/>
                </a:lnTo>
                <a:lnTo>
                  <a:pt x="728662" y="1014412"/>
                </a:lnTo>
                <a:lnTo>
                  <a:pt x="728662" y="1014412"/>
                </a:lnTo>
                <a:lnTo>
                  <a:pt x="719137" y="919162"/>
                </a:lnTo>
                <a:lnTo>
                  <a:pt x="676275" y="900112"/>
                </a:lnTo>
                <a:lnTo>
                  <a:pt x="619125" y="938212"/>
                </a:lnTo>
                <a:lnTo>
                  <a:pt x="547687" y="942975"/>
                </a:lnTo>
                <a:lnTo>
                  <a:pt x="476250" y="928687"/>
                </a:lnTo>
                <a:lnTo>
                  <a:pt x="409575" y="900112"/>
                </a:lnTo>
                <a:lnTo>
                  <a:pt x="376237" y="876300"/>
                </a:lnTo>
                <a:lnTo>
                  <a:pt x="304800" y="866775"/>
                </a:lnTo>
                <a:lnTo>
                  <a:pt x="233362" y="823912"/>
                </a:lnTo>
                <a:lnTo>
                  <a:pt x="214312" y="757237"/>
                </a:lnTo>
                <a:lnTo>
                  <a:pt x="214312" y="700087"/>
                </a:lnTo>
                <a:lnTo>
                  <a:pt x="176212" y="642937"/>
                </a:lnTo>
                <a:lnTo>
                  <a:pt x="138112" y="666750"/>
                </a:lnTo>
                <a:lnTo>
                  <a:pt x="166687" y="733425"/>
                </a:lnTo>
                <a:lnTo>
                  <a:pt x="180975" y="771525"/>
                </a:lnTo>
                <a:lnTo>
                  <a:pt x="171450" y="857250"/>
                </a:lnTo>
                <a:lnTo>
                  <a:pt x="109537" y="762000"/>
                </a:lnTo>
                <a:lnTo>
                  <a:pt x="95250" y="719137"/>
                </a:lnTo>
                <a:lnTo>
                  <a:pt x="33337" y="666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2" name="Прямоугольник 281"/>
          <p:cNvSpPr/>
          <p:nvPr/>
        </p:nvSpPr>
        <p:spPr>
          <a:xfrm>
            <a:off x="1297024" y="3959607"/>
            <a:ext cx="1044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Апастово</a:t>
            </a:r>
          </a:p>
        </p:txBody>
      </p:sp>
      <p:sp>
        <p:nvSpPr>
          <p:cNvPr id="283" name="Полилиния 282"/>
          <p:cNvSpPr/>
          <p:nvPr/>
        </p:nvSpPr>
        <p:spPr>
          <a:xfrm>
            <a:off x="873807" y="4140372"/>
            <a:ext cx="1106713" cy="1044834"/>
          </a:xfrm>
          <a:custGeom>
            <a:avLst/>
            <a:gdLst>
              <a:gd name="connsiteX0" fmla="*/ 203200 w 1403350"/>
              <a:gd name="connsiteY0" fmla="*/ 412750 h 1409700"/>
              <a:gd name="connsiteX1" fmla="*/ 292100 w 1403350"/>
              <a:gd name="connsiteY1" fmla="*/ 406400 h 1409700"/>
              <a:gd name="connsiteX2" fmla="*/ 342900 w 1403350"/>
              <a:gd name="connsiteY2" fmla="*/ 381000 h 1409700"/>
              <a:gd name="connsiteX3" fmla="*/ 419100 w 1403350"/>
              <a:gd name="connsiteY3" fmla="*/ 381000 h 1409700"/>
              <a:gd name="connsiteX4" fmla="*/ 444500 w 1403350"/>
              <a:gd name="connsiteY4" fmla="*/ 368300 h 1409700"/>
              <a:gd name="connsiteX5" fmla="*/ 527050 w 1403350"/>
              <a:gd name="connsiteY5" fmla="*/ 425450 h 1409700"/>
              <a:gd name="connsiteX6" fmla="*/ 558800 w 1403350"/>
              <a:gd name="connsiteY6" fmla="*/ 425450 h 1409700"/>
              <a:gd name="connsiteX7" fmla="*/ 558800 w 1403350"/>
              <a:gd name="connsiteY7" fmla="*/ 355600 h 1409700"/>
              <a:gd name="connsiteX8" fmla="*/ 539750 w 1403350"/>
              <a:gd name="connsiteY8" fmla="*/ 279400 h 1409700"/>
              <a:gd name="connsiteX9" fmla="*/ 584200 w 1403350"/>
              <a:gd name="connsiteY9" fmla="*/ 241300 h 1409700"/>
              <a:gd name="connsiteX10" fmla="*/ 552450 w 1403350"/>
              <a:gd name="connsiteY10" fmla="*/ 177800 h 1409700"/>
              <a:gd name="connsiteX11" fmla="*/ 584200 w 1403350"/>
              <a:gd name="connsiteY11" fmla="*/ 133350 h 1409700"/>
              <a:gd name="connsiteX12" fmla="*/ 558800 w 1403350"/>
              <a:gd name="connsiteY12" fmla="*/ 57150 h 1409700"/>
              <a:gd name="connsiteX13" fmla="*/ 558800 w 1403350"/>
              <a:gd name="connsiteY13" fmla="*/ 0 h 1409700"/>
              <a:gd name="connsiteX14" fmla="*/ 558800 w 1403350"/>
              <a:gd name="connsiteY14" fmla="*/ 0 h 1409700"/>
              <a:gd name="connsiteX15" fmla="*/ 558800 w 1403350"/>
              <a:gd name="connsiteY15" fmla="*/ 0 h 1409700"/>
              <a:gd name="connsiteX16" fmla="*/ 615950 w 1403350"/>
              <a:gd name="connsiteY16" fmla="*/ 82550 h 1409700"/>
              <a:gd name="connsiteX17" fmla="*/ 647700 w 1403350"/>
              <a:gd name="connsiteY17" fmla="*/ 146050 h 1409700"/>
              <a:gd name="connsiteX18" fmla="*/ 679450 w 1403350"/>
              <a:gd name="connsiteY18" fmla="*/ 190500 h 1409700"/>
              <a:gd name="connsiteX19" fmla="*/ 730250 w 1403350"/>
              <a:gd name="connsiteY19" fmla="*/ 190500 h 1409700"/>
              <a:gd name="connsiteX20" fmla="*/ 806450 w 1403350"/>
              <a:gd name="connsiteY20" fmla="*/ 222250 h 1409700"/>
              <a:gd name="connsiteX21" fmla="*/ 882650 w 1403350"/>
              <a:gd name="connsiteY21" fmla="*/ 247650 h 1409700"/>
              <a:gd name="connsiteX22" fmla="*/ 958850 w 1403350"/>
              <a:gd name="connsiteY22" fmla="*/ 273050 h 1409700"/>
              <a:gd name="connsiteX23" fmla="*/ 1016000 w 1403350"/>
              <a:gd name="connsiteY23" fmla="*/ 279400 h 1409700"/>
              <a:gd name="connsiteX24" fmla="*/ 1066800 w 1403350"/>
              <a:gd name="connsiteY24" fmla="*/ 222250 h 1409700"/>
              <a:gd name="connsiteX25" fmla="*/ 1130300 w 1403350"/>
              <a:gd name="connsiteY25" fmla="*/ 234950 h 1409700"/>
              <a:gd name="connsiteX26" fmla="*/ 1143000 w 1403350"/>
              <a:gd name="connsiteY26" fmla="*/ 317500 h 1409700"/>
              <a:gd name="connsiteX27" fmla="*/ 1212850 w 1403350"/>
              <a:gd name="connsiteY27" fmla="*/ 374650 h 1409700"/>
              <a:gd name="connsiteX28" fmla="*/ 1244600 w 1403350"/>
              <a:gd name="connsiteY28" fmla="*/ 457200 h 1409700"/>
              <a:gd name="connsiteX29" fmla="*/ 1276350 w 1403350"/>
              <a:gd name="connsiteY29" fmla="*/ 469900 h 1409700"/>
              <a:gd name="connsiteX30" fmla="*/ 1289050 w 1403350"/>
              <a:gd name="connsiteY30" fmla="*/ 539750 h 1409700"/>
              <a:gd name="connsiteX31" fmla="*/ 1289050 w 1403350"/>
              <a:gd name="connsiteY31" fmla="*/ 539750 h 1409700"/>
              <a:gd name="connsiteX32" fmla="*/ 1238250 w 1403350"/>
              <a:gd name="connsiteY32" fmla="*/ 565150 h 1409700"/>
              <a:gd name="connsiteX33" fmla="*/ 1212850 w 1403350"/>
              <a:gd name="connsiteY33" fmla="*/ 666750 h 1409700"/>
              <a:gd name="connsiteX34" fmla="*/ 1123950 w 1403350"/>
              <a:gd name="connsiteY34" fmla="*/ 711200 h 1409700"/>
              <a:gd name="connsiteX35" fmla="*/ 1111250 w 1403350"/>
              <a:gd name="connsiteY35" fmla="*/ 755650 h 1409700"/>
              <a:gd name="connsiteX36" fmla="*/ 1149350 w 1403350"/>
              <a:gd name="connsiteY36" fmla="*/ 863600 h 1409700"/>
              <a:gd name="connsiteX37" fmla="*/ 1219200 w 1403350"/>
              <a:gd name="connsiteY37" fmla="*/ 857250 h 1409700"/>
              <a:gd name="connsiteX38" fmla="*/ 1238250 w 1403350"/>
              <a:gd name="connsiteY38" fmla="*/ 787400 h 1409700"/>
              <a:gd name="connsiteX39" fmla="*/ 1289050 w 1403350"/>
              <a:gd name="connsiteY39" fmla="*/ 793750 h 1409700"/>
              <a:gd name="connsiteX40" fmla="*/ 1397000 w 1403350"/>
              <a:gd name="connsiteY40" fmla="*/ 876300 h 1409700"/>
              <a:gd name="connsiteX41" fmla="*/ 1403350 w 1403350"/>
              <a:gd name="connsiteY41" fmla="*/ 1047750 h 1409700"/>
              <a:gd name="connsiteX42" fmla="*/ 1358900 w 1403350"/>
              <a:gd name="connsiteY42" fmla="*/ 1047750 h 1409700"/>
              <a:gd name="connsiteX43" fmla="*/ 1149350 w 1403350"/>
              <a:gd name="connsiteY43" fmla="*/ 1098550 h 1409700"/>
              <a:gd name="connsiteX44" fmla="*/ 1104900 w 1403350"/>
              <a:gd name="connsiteY44" fmla="*/ 1212850 h 1409700"/>
              <a:gd name="connsiteX45" fmla="*/ 933450 w 1403350"/>
              <a:gd name="connsiteY45" fmla="*/ 1384300 h 1409700"/>
              <a:gd name="connsiteX46" fmla="*/ 850900 w 1403350"/>
              <a:gd name="connsiteY46" fmla="*/ 1397000 h 1409700"/>
              <a:gd name="connsiteX47" fmla="*/ 762000 w 1403350"/>
              <a:gd name="connsiteY47" fmla="*/ 1409700 h 1409700"/>
              <a:gd name="connsiteX48" fmla="*/ 660400 w 1403350"/>
              <a:gd name="connsiteY48" fmla="*/ 1409700 h 1409700"/>
              <a:gd name="connsiteX49" fmla="*/ 609600 w 1403350"/>
              <a:gd name="connsiteY49" fmla="*/ 1390650 h 1409700"/>
              <a:gd name="connsiteX50" fmla="*/ 577850 w 1403350"/>
              <a:gd name="connsiteY50" fmla="*/ 1320800 h 1409700"/>
              <a:gd name="connsiteX51" fmla="*/ 539750 w 1403350"/>
              <a:gd name="connsiteY51" fmla="*/ 1320800 h 1409700"/>
              <a:gd name="connsiteX52" fmla="*/ 527050 w 1403350"/>
              <a:gd name="connsiteY52" fmla="*/ 1352550 h 1409700"/>
              <a:gd name="connsiteX53" fmla="*/ 495300 w 1403350"/>
              <a:gd name="connsiteY53" fmla="*/ 1282700 h 1409700"/>
              <a:gd name="connsiteX54" fmla="*/ 546100 w 1403350"/>
              <a:gd name="connsiteY54" fmla="*/ 1238250 h 1409700"/>
              <a:gd name="connsiteX55" fmla="*/ 539750 w 1403350"/>
              <a:gd name="connsiteY55" fmla="*/ 1193800 h 1409700"/>
              <a:gd name="connsiteX56" fmla="*/ 444500 w 1403350"/>
              <a:gd name="connsiteY56" fmla="*/ 1168400 h 1409700"/>
              <a:gd name="connsiteX57" fmla="*/ 342900 w 1403350"/>
              <a:gd name="connsiteY57" fmla="*/ 1168400 h 1409700"/>
              <a:gd name="connsiteX58" fmla="*/ 228600 w 1403350"/>
              <a:gd name="connsiteY58" fmla="*/ 1130300 h 1409700"/>
              <a:gd name="connsiteX59" fmla="*/ 120650 w 1403350"/>
              <a:gd name="connsiteY59" fmla="*/ 1111250 h 1409700"/>
              <a:gd name="connsiteX60" fmla="*/ 63500 w 1403350"/>
              <a:gd name="connsiteY60" fmla="*/ 1111250 h 1409700"/>
              <a:gd name="connsiteX61" fmla="*/ 19050 w 1403350"/>
              <a:gd name="connsiteY61" fmla="*/ 1003300 h 1409700"/>
              <a:gd name="connsiteX62" fmla="*/ 57150 w 1403350"/>
              <a:gd name="connsiteY62" fmla="*/ 946150 h 1409700"/>
              <a:gd name="connsiteX63" fmla="*/ 57150 w 1403350"/>
              <a:gd name="connsiteY63" fmla="*/ 882650 h 1409700"/>
              <a:gd name="connsiteX64" fmla="*/ 0 w 1403350"/>
              <a:gd name="connsiteY64" fmla="*/ 844550 h 1409700"/>
              <a:gd name="connsiteX65" fmla="*/ 57150 w 1403350"/>
              <a:gd name="connsiteY65" fmla="*/ 781050 h 1409700"/>
              <a:gd name="connsiteX66" fmla="*/ 107950 w 1403350"/>
              <a:gd name="connsiteY66" fmla="*/ 755650 h 1409700"/>
              <a:gd name="connsiteX67" fmla="*/ 184150 w 1403350"/>
              <a:gd name="connsiteY67" fmla="*/ 806450 h 1409700"/>
              <a:gd name="connsiteX68" fmla="*/ 266700 w 1403350"/>
              <a:gd name="connsiteY68" fmla="*/ 781050 h 1409700"/>
              <a:gd name="connsiteX69" fmla="*/ 342900 w 1403350"/>
              <a:gd name="connsiteY69" fmla="*/ 774700 h 1409700"/>
              <a:gd name="connsiteX70" fmla="*/ 406400 w 1403350"/>
              <a:gd name="connsiteY70" fmla="*/ 768350 h 1409700"/>
              <a:gd name="connsiteX71" fmla="*/ 450850 w 1403350"/>
              <a:gd name="connsiteY71" fmla="*/ 685800 h 1409700"/>
              <a:gd name="connsiteX72" fmla="*/ 450850 w 1403350"/>
              <a:gd name="connsiteY72" fmla="*/ 596900 h 1409700"/>
              <a:gd name="connsiteX73" fmla="*/ 438150 w 1403350"/>
              <a:gd name="connsiteY73" fmla="*/ 546100 h 1409700"/>
              <a:gd name="connsiteX74" fmla="*/ 304800 w 1403350"/>
              <a:gd name="connsiteY74" fmla="*/ 495300 h 1409700"/>
              <a:gd name="connsiteX75" fmla="*/ 260350 w 1403350"/>
              <a:gd name="connsiteY75" fmla="*/ 584200 h 1409700"/>
              <a:gd name="connsiteX76" fmla="*/ 260350 w 1403350"/>
              <a:gd name="connsiteY76" fmla="*/ 584200 h 1409700"/>
              <a:gd name="connsiteX77" fmla="*/ 203200 w 1403350"/>
              <a:gd name="connsiteY77" fmla="*/ 4127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403350" h="1409700">
                <a:moveTo>
                  <a:pt x="203200" y="412750"/>
                </a:moveTo>
                <a:lnTo>
                  <a:pt x="292100" y="406400"/>
                </a:lnTo>
                <a:lnTo>
                  <a:pt x="342900" y="381000"/>
                </a:lnTo>
                <a:lnTo>
                  <a:pt x="419100" y="381000"/>
                </a:lnTo>
                <a:lnTo>
                  <a:pt x="444500" y="368300"/>
                </a:lnTo>
                <a:lnTo>
                  <a:pt x="527050" y="425450"/>
                </a:lnTo>
                <a:lnTo>
                  <a:pt x="558800" y="425450"/>
                </a:lnTo>
                <a:lnTo>
                  <a:pt x="558800" y="355600"/>
                </a:lnTo>
                <a:lnTo>
                  <a:pt x="539750" y="279400"/>
                </a:lnTo>
                <a:lnTo>
                  <a:pt x="584200" y="241300"/>
                </a:lnTo>
                <a:lnTo>
                  <a:pt x="552450" y="177800"/>
                </a:lnTo>
                <a:lnTo>
                  <a:pt x="584200" y="133350"/>
                </a:lnTo>
                <a:lnTo>
                  <a:pt x="558800" y="57150"/>
                </a:lnTo>
                <a:lnTo>
                  <a:pt x="558800" y="0"/>
                </a:lnTo>
                <a:lnTo>
                  <a:pt x="558800" y="0"/>
                </a:lnTo>
                <a:lnTo>
                  <a:pt x="558800" y="0"/>
                </a:lnTo>
                <a:lnTo>
                  <a:pt x="615950" y="82550"/>
                </a:lnTo>
                <a:lnTo>
                  <a:pt x="647700" y="146050"/>
                </a:lnTo>
                <a:lnTo>
                  <a:pt x="679450" y="190500"/>
                </a:lnTo>
                <a:lnTo>
                  <a:pt x="730250" y="190500"/>
                </a:lnTo>
                <a:lnTo>
                  <a:pt x="806450" y="222250"/>
                </a:lnTo>
                <a:lnTo>
                  <a:pt x="882650" y="247650"/>
                </a:lnTo>
                <a:lnTo>
                  <a:pt x="958850" y="273050"/>
                </a:lnTo>
                <a:lnTo>
                  <a:pt x="1016000" y="279400"/>
                </a:lnTo>
                <a:lnTo>
                  <a:pt x="1066800" y="222250"/>
                </a:lnTo>
                <a:lnTo>
                  <a:pt x="1130300" y="234950"/>
                </a:lnTo>
                <a:lnTo>
                  <a:pt x="1143000" y="317500"/>
                </a:lnTo>
                <a:lnTo>
                  <a:pt x="1212850" y="374650"/>
                </a:lnTo>
                <a:lnTo>
                  <a:pt x="1244600" y="457200"/>
                </a:lnTo>
                <a:lnTo>
                  <a:pt x="1276350" y="469900"/>
                </a:lnTo>
                <a:lnTo>
                  <a:pt x="1289050" y="539750"/>
                </a:lnTo>
                <a:lnTo>
                  <a:pt x="1289050" y="539750"/>
                </a:lnTo>
                <a:lnTo>
                  <a:pt x="1238250" y="565150"/>
                </a:lnTo>
                <a:lnTo>
                  <a:pt x="1212850" y="666750"/>
                </a:lnTo>
                <a:lnTo>
                  <a:pt x="1123950" y="711200"/>
                </a:lnTo>
                <a:lnTo>
                  <a:pt x="1111250" y="755650"/>
                </a:lnTo>
                <a:lnTo>
                  <a:pt x="1149350" y="863600"/>
                </a:lnTo>
                <a:lnTo>
                  <a:pt x="1219200" y="857250"/>
                </a:lnTo>
                <a:lnTo>
                  <a:pt x="1238250" y="787400"/>
                </a:lnTo>
                <a:lnTo>
                  <a:pt x="1289050" y="793750"/>
                </a:lnTo>
                <a:lnTo>
                  <a:pt x="1397000" y="876300"/>
                </a:lnTo>
                <a:lnTo>
                  <a:pt x="1403350" y="1047750"/>
                </a:lnTo>
                <a:lnTo>
                  <a:pt x="1358900" y="1047750"/>
                </a:lnTo>
                <a:lnTo>
                  <a:pt x="1149350" y="1098550"/>
                </a:lnTo>
                <a:lnTo>
                  <a:pt x="1104900" y="1212850"/>
                </a:lnTo>
                <a:lnTo>
                  <a:pt x="933450" y="1384300"/>
                </a:lnTo>
                <a:lnTo>
                  <a:pt x="850900" y="1397000"/>
                </a:lnTo>
                <a:lnTo>
                  <a:pt x="762000" y="1409700"/>
                </a:lnTo>
                <a:lnTo>
                  <a:pt x="660400" y="1409700"/>
                </a:lnTo>
                <a:lnTo>
                  <a:pt x="609600" y="1390650"/>
                </a:lnTo>
                <a:lnTo>
                  <a:pt x="577850" y="1320800"/>
                </a:lnTo>
                <a:lnTo>
                  <a:pt x="539750" y="1320800"/>
                </a:lnTo>
                <a:lnTo>
                  <a:pt x="527050" y="1352550"/>
                </a:lnTo>
                <a:lnTo>
                  <a:pt x="495300" y="1282700"/>
                </a:lnTo>
                <a:lnTo>
                  <a:pt x="546100" y="1238250"/>
                </a:lnTo>
                <a:lnTo>
                  <a:pt x="539750" y="1193800"/>
                </a:lnTo>
                <a:lnTo>
                  <a:pt x="444500" y="1168400"/>
                </a:lnTo>
                <a:lnTo>
                  <a:pt x="342900" y="1168400"/>
                </a:lnTo>
                <a:lnTo>
                  <a:pt x="228600" y="1130300"/>
                </a:lnTo>
                <a:lnTo>
                  <a:pt x="120650" y="1111250"/>
                </a:lnTo>
                <a:lnTo>
                  <a:pt x="63500" y="1111250"/>
                </a:lnTo>
                <a:lnTo>
                  <a:pt x="19050" y="1003300"/>
                </a:lnTo>
                <a:lnTo>
                  <a:pt x="57150" y="946150"/>
                </a:lnTo>
                <a:lnTo>
                  <a:pt x="57150" y="882650"/>
                </a:lnTo>
                <a:lnTo>
                  <a:pt x="0" y="844550"/>
                </a:lnTo>
                <a:lnTo>
                  <a:pt x="57150" y="781050"/>
                </a:lnTo>
                <a:lnTo>
                  <a:pt x="107950" y="755650"/>
                </a:lnTo>
                <a:lnTo>
                  <a:pt x="184150" y="806450"/>
                </a:lnTo>
                <a:lnTo>
                  <a:pt x="266700" y="781050"/>
                </a:lnTo>
                <a:lnTo>
                  <a:pt x="342900" y="774700"/>
                </a:lnTo>
                <a:lnTo>
                  <a:pt x="406400" y="768350"/>
                </a:lnTo>
                <a:lnTo>
                  <a:pt x="450850" y="685800"/>
                </a:lnTo>
                <a:lnTo>
                  <a:pt x="450850" y="596900"/>
                </a:lnTo>
                <a:lnTo>
                  <a:pt x="438150" y="546100"/>
                </a:lnTo>
                <a:lnTo>
                  <a:pt x="304800" y="495300"/>
                </a:lnTo>
                <a:lnTo>
                  <a:pt x="260350" y="584200"/>
                </a:lnTo>
                <a:lnTo>
                  <a:pt x="260350" y="584200"/>
                </a:lnTo>
                <a:lnTo>
                  <a:pt x="203200" y="412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4" name="Полилиния 283"/>
          <p:cNvSpPr/>
          <p:nvPr/>
        </p:nvSpPr>
        <p:spPr>
          <a:xfrm>
            <a:off x="207765" y="4799458"/>
            <a:ext cx="1106713" cy="842456"/>
          </a:xfrm>
          <a:custGeom>
            <a:avLst/>
            <a:gdLst>
              <a:gd name="connsiteX0" fmla="*/ 927100 w 1403350"/>
              <a:gd name="connsiteY0" fmla="*/ 165100 h 1136650"/>
              <a:gd name="connsiteX1" fmla="*/ 1003300 w 1403350"/>
              <a:gd name="connsiteY1" fmla="*/ 158750 h 1136650"/>
              <a:gd name="connsiteX2" fmla="*/ 1054100 w 1403350"/>
              <a:gd name="connsiteY2" fmla="*/ 177800 h 1136650"/>
              <a:gd name="connsiteX3" fmla="*/ 1162050 w 1403350"/>
              <a:gd name="connsiteY3" fmla="*/ 222250 h 1136650"/>
              <a:gd name="connsiteX4" fmla="*/ 1193800 w 1403350"/>
              <a:gd name="connsiteY4" fmla="*/ 241300 h 1136650"/>
              <a:gd name="connsiteX5" fmla="*/ 1257300 w 1403350"/>
              <a:gd name="connsiteY5" fmla="*/ 215900 h 1136650"/>
              <a:gd name="connsiteX6" fmla="*/ 1384300 w 1403350"/>
              <a:gd name="connsiteY6" fmla="*/ 234950 h 1136650"/>
              <a:gd name="connsiteX7" fmla="*/ 1397000 w 1403350"/>
              <a:gd name="connsiteY7" fmla="*/ 298450 h 1136650"/>
              <a:gd name="connsiteX8" fmla="*/ 1327150 w 1403350"/>
              <a:gd name="connsiteY8" fmla="*/ 330200 h 1136650"/>
              <a:gd name="connsiteX9" fmla="*/ 1397000 w 1403350"/>
              <a:gd name="connsiteY9" fmla="*/ 393700 h 1136650"/>
              <a:gd name="connsiteX10" fmla="*/ 1403350 w 1403350"/>
              <a:gd name="connsiteY10" fmla="*/ 463550 h 1136650"/>
              <a:gd name="connsiteX11" fmla="*/ 1384300 w 1403350"/>
              <a:gd name="connsiteY11" fmla="*/ 527050 h 1136650"/>
              <a:gd name="connsiteX12" fmla="*/ 1384300 w 1403350"/>
              <a:gd name="connsiteY12" fmla="*/ 527050 h 1136650"/>
              <a:gd name="connsiteX13" fmla="*/ 1308100 w 1403350"/>
              <a:gd name="connsiteY13" fmla="*/ 482600 h 1136650"/>
              <a:gd name="connsiteX14" fmla="*/ 1238250 w 1403350"/>
              <a:gd name="connsiteY14" fmla="*/ 508000 h 1136650"/>
              <a:gd name="connsiteX15" fmla="*/ 1162050 w 1403350"/>
              <a:gd name="connsiteY15" fmla="*/ 476250 h 1136650"/>
              <a:gd name="connsiteX16" fmla="*/ 1092200 w 1403350"/>
              <a:gd name="connsiteY16" fmla="*/ 514350 h 1136650"/>
              <a:gd name="connsiteX17" fmla="*/ 1066800 w 1403350"/>
              <a:gd name="connsiteY17" fmla="*/ 552450 h 1136650"/>
              <a:gd name="connsiteX18" fmla="*/ 1092200 w 1403350"/>
              <a:gd name="connsiteY18" fmla="*/ 622300 h 1136650"/>
              <a:gd name="connsiteX19" fmla="*/ 1092200 w 1403350"/>
              <a:gd name="connsiteY19" fmla="*/ 673100 h 1136650"/>
              <a:gd name="connsiteX20" fmla="*/ 1009650 w 1403350"/>
              <a:gd name="connsiteY20" fmla="*/ 698500 h 1136650"/>
              <a:gd name="connsiteX21" fmla="*/ 958850 w 1403350"/>
              <a:gd name="connsiteY21" fmla="*/ 692150 h 1136650"/>
              <a:gd name="connsiteX22" fmla="*/ 920750 w 1403350"/>
              <a:gd name="connsiteY22" fmla="*/ 647700 h 1136650"/>
              <a:gd name="connsiteX23" fmla="*/ 952500 w 1403350"/>
              <a:gd name="connsiteY23" fmla="*/ 603250 h 1136650"/>
              <a:gd name="connsiteX24" fmla="*/ 952500 w 1403350"/>
              <a:gd name="connsiteY24" fmla="*/ 552450 h 1136650"/>
              <a:gd name="connsiteX25" fmla="*/ 933450 w 1403350"/>
              <a:gd name="connsiteY25" fmla="*/ 469900 h 1136650"/>
              <a:gd name="connsiteX26" fmla="*/ 876300 w 1403350"/>
              <a:gd name="connsiteY26" fmla="*/ 444500 h 1136650"/>
              <a:gd name="connsiteX27" fmla="*/ 768350 w 1403350"/>
              <a:gd name="connsiteY27" fmla="*/ 438150 h 1136650"/>
              <a:gd name="connsiteX28" fmla="*/ 742950 w 1403350"/>
              <a:gd name="connsiteY28" fmla="*/ 438150 h 1136650"/>
              <a:gd name="connsiteX29" fmla="*/ 723900 w 1403350"/>
              <a:gd name="connsiteY29" fmla="*/ 527050 h 1136650"/>
              <a:gd name="connsiteX30" fmla="*/ 723900 w 1403350"/>
              <a:gd name="connsiteY30" fmla="*/ 590550 h 1136650"/>
              <a:gd name="connsiteX31" fmla="*/ 723900 w 1403350"/>
              <a:gd name="connsiteY31" fmla="*/ 654050 h 1136650"/>
              <a:gd name="connsiteX32" fmla="*/ 596900 w 1403350"/>
              <a:gd name="connsiteY32" fmla="*/ 787400 h 1136650"/>
              <a:gd name="connsiteX33" fmla="*/ 603250 w 1403350"/>
              <a:gd name="connsiteY33" fmla="*/ 844550 h 1136650"/>
              <a:gd name="connsiteX34" fmla="*/ 590550 w 1403350"/>
              <a:gd name="connsiteY34" fmla="*/ 933450 h 1136650"/>
              <a:gd name="connsiteX35" fmla="*/ 508000 w 1403350"/>
              <a:gd name="connsiteY35" fmla="*/ 1003300 h 1136650"/>
              <a:gd name="connsiteX36" fmla="*/ 412750 w 1403350"/>
              <a:gd name="connsiteY36" fmla="*/ 1003300 h 1136650"/>
              <a:gd name="connsiteX37" fmla="*/ 336550 w 1403350"/>
              <a:gd name="connsiteY37" fmla="*/ 946150 h 1136650"/>
              <a:gd name="connsiteX38" fmla="*/ 304800 w 1403350"/>
              <a:gd name="connsiteY38" fmla="*/ 939800 h 1136650"/>
              <a:gd name="connsiteX39" fmla="*/ 260350 w 1403350"/>
              <a:gd name="connsiteY39" fmla="*/ 965200 h 1136650"/>
              <a:gd name="connsiteX40" fmla="*/ 260350 w 1403350"/>
              <a:gd name="connsiteY40" fmla="*/ 1035050 h 1136650"/>
              <a:gd name="connsiteX41" fmla="*/ 254000 w 1403350"/>
              <a:gd name="connsiteY41" fmla="*/ 1092200 h 1136650"/>
              <a:gd name="connsiteX42" fmla="*/ 215900 w 1403350"/>
              <a:gd name="connsiteY42" fmla="*/ 1136650 h 1136650"/>
              <a:gd name="connsiteX43" fmla="*/ 158750 w 1403350"/>
              <a:gd name="connsiteY43" fmla="*/ 1003300 h 1136650"/>
              <a:gd name="connsiteX44" fmla="*/ 120650 w 1403350"/>
              <a:gd name="connsiteY44" fmla="*/ 857250 h 1136650"/>
              <a:gd name="connsiteX45" fmla="*/ 127000 w 1403350"/>
              <a:gd name="connsiteY45" fmla="*/ 749300 h 1136650"/>
              <a:gd name="connsiteX46" fmla="*/ 215900 w 1403350"/>
              <a:gd name="connsiteY46" fmla="*/ 704850 h 1136650"/>
              <a:gd name="connsiteX47" fmla="*/ 184150 w 1403350"/>
              <a:gd name="connsiteY47" fmla="*/ 666750 h 1136650"/>
              <a:gd name="connsiteX48" fmla="*/ 158750 w 1403350"/>
              <a:gd name="connsiteY48" fmla="*/ 641350 h 1136650"/>
              <a:gd name="connsiteX49" fmla="*/ 177800 w 1403350"/>
              <a:gd name="connsiteY49" fmla="*/ 565150 h 1136650"/>
              <a:gd name="connsiteX50" fmla="*/ 158750 w 1403350"/>
              <a:gd name="connsiteY50" fmla="*/ 539750 h 1136650"/>
              <a:gd name="connsiteX51" fmla="*/ 120650 w 1403350"/>
              <a:gd name="connsiteY51" fmla="*/ 571500 h 1136650"/>
              <a:gd name="connsiteX52" fmla="*/ 63500 w 1403350"/>
              <a:gd name="connsiteY52" fmla="*/ 603250 h 1136650"/>
              <a:gd name="connsiteX53" fmla="*/ 19050 w 1403350"/>
              <a:gd name="connsiteY53" fmla="*/ 635000 h 1136650"/>
              <a:gd name="connsiteX54" fmla="*/ 0 w 1403350"/>
              <a:gd name="connsiteY54" fmla="*/ 577850 h 1136650"/>
              <a:gd name="connsiteX55" fmla="*/ 12700 w 1403350"/>
              <a:gd name="connsiteY55" fmla="*/ 527050 h 1136650"/>
              <a:gd name="connsiteX56" fmla="*/ 38100 w 1403350"/>
              <a:gd name="connsiteY56" fmla="*/ 476250 h 1136650"/>
              <a:gd name="connsiteX57" fmla="*/ 133350 w 1403350"/>
              <a:gd name="connsiteY57" fmla="*/ 431800 h 1136650"/>
              <a:gd name="connsiteX58" fmla="*/ 209550 w 1403350"/>
              <a:gd name="connsiteY58" fmla="*/ 387350 h 1136650"/>
              <a:gd name="connsiteX59" fmla="*/ 234950 w 1403350"/>
              <a:gd name="connsiteY59" fmla="*/ 368300 h 1136650"/>
              <a:gd name="connsiteX60" fmla="*/ 177800 w 1403350"/>
              <a:gd name="connsiteY60" fmla="*/ 355600 h 1136650"/>
              <a:gd name="connsiteX61" fmla="*/ 158750 w 1403350"/>
              <a:gd name="connsiteY61" fmla="*/ 323850 h 1136650"/>
              <a:gd name="connsiteX62" fmla="*/ 158750 w 1403350"/>
              <a:gd name="connsiteY62" fmla="*/ 228600 h 1136650"/>
              <a:gd name="connsiteX63" fmla="*/ 171450 w 1403350"/>
              <a:gd name="connsiteY63" fmla="*/ 190500 h 1136650"/>
              <a:gd name="connsiteX64" fmla="*/ 215900 w 1403350"/>
              <a:gd name="connsiteY64" fmla="*/ 133350 h 1136650"/>
              <a:gd name="connsiteX65" fmla="*/ 215900 w 1403350"/>
              <a:gd name="connsiteY65" fmla="*/ 133350 h 1136650"/>
              <a:gd name="connsiteX66" fmla="*/ 215900 w 1403350"/>
              <a:gd name="connsiteY66" fmla="*/ 57150 h 1136650"/>
              <a:gd name="connsiteX67" fmla="*/ 215900 w 1403350"/>
              <a:gd name="connsiteY67" fmla="*/ 12700 h 1136650"/>
              <a:gd name="connsiteX68" fmla="*/ 273050 w 1403350"/>
              <a:gd name="connsiteY68" fmla="*/ 0 h 1136650"/>
              <a:gd name="connsiteX69" fmla="*/ 279400 w 1403350"/>
              <a:gd name="connsiteY69" fmla="*/ 88900 h 1136650"/>
              <a:gd name="connsiteX70" fmla="*/ 342900 w 1403350"/>
              <a:gd name="connsiteY70" fmla="*/ 120650 h 1136650"/>
              <a:gd name="connsiteX71" fmla="*/ 419100 w 1403350"/>
              <a:gd name="connsiteY71" fmla="*/ 152400 h 1136650"/>
              <a:gd name="connsiteX72" fmla="*/ 514350 w 1403350"/>
              <a:gd name="connsiteY72" fmla="*/ 171450 h 1136650"/>
              <a:gd name="connsiteX73" fmla="*/ 577850 w 1403350"/>
              <a:gd name="connsiteY73" fmla="*/ 171450 h 1136650"/>
              <a:gd name="connsiteX74" fmla="*/ 628650 w 1403350"/>
              <a:gd name="connsiteY74" fmla="*/ 120650 h 1136650"/>
              <a:gd name="connsiteX75" fmla="*/ 666750 w 1403350"/>
              <a:gd name="connsiteY75" fmla="*/ 120650 h 1136650"/>
              <a:gd name="connsiteX76" fmla="*/ 723900 w 1403350"/>
              <a:gd name="connsiteY76" fmla="*/ 133350 h 1136650"/>
              <a:gd name="connsiteX77" fmla="*/ 749300 w 1403350"/>
              <a:gd name="connsiteY77" fmla="*/ 133350 h 1136650"/>
              <a:gd name="connsiteX78" fmla="*/ 736600 w 1403350"/>
              <a:gd name="connsiteY78" fmla="*/ 38100 h 1136650"/>
              <a:gd name="connsiteX79" fmla="*/ 768350 w 1403350"/>
              <a:gd name="connsiteY79" fmla="*/ 19050 h 1136650"/>
              <a:gd name="connsiteX80" fmla="*/ 831850 w 1403350"/>
              <a:gd name="connsiteY80" fmla="*/ 88900 h 1136650"/>
              <a:gd name="connsiteX81" fmla="*/ 857250 w 1403350"/>
              <a:gd name="connsiteY81" fmla="*/ 152400 h 1136650"/>
              <a:gd name="connsiteX82" fmla="*/ 882650 w 1403350"/>
              <a:gd name="connsiteY82" fmla="*/ 222250 h 1136650"/>
              <a:gd name="connsiteX83" fmla="*/ 927100 w 1403350"/>
              <a:gd name="connsiteY83" fmla="*/ 247650 h 1136650"/>
              <a:gd name="connsiteX84" fmla="*/ 927100 w 1403350"/>
              <a:gd name="connsiteY84" fmla="*/ 247650 h 1136650"/>
              <a:gd name="connsiteX85" fmla="*/ 927100 w 1403350"/>
              <a:gd name="connsiteY85" fmla="*/ 16510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03350" h="1136650">
                <a:moveTo>
                  <a:pt x="927100" y="165100"/>
                </a:moveTo>
                <a:lnTo>
                  <a:pt x="1003300" y="158750"/>
                </a:lnTo>
                <a:lnTo>
                  <a:pt x="1054100" y="177800"/>
                </a:lnTo>
                <a:lnTo>
                  <a:pt x="1162050" y="222250"/>
                </a:lnTo>
                <a:lnTo>
                  <a:pt x="1193800" y="241300"/>
                </a:lnTo>
                <a:lnTo>
                  <a:pt x="1257300" y="215900"/>
                </a:lnTo>
                <a:lnTo>
                  <a:pt x="1384300" y="234950"/>
                </a:lnTo>
                <a:lnTo>
                  <a:pt x="1397000" y="298450"/>
                </a:lnTo>
                <a:lnTo>
                  <a:pt x="1327150" y="330200"/>
                </a:lnTo>
                <a:lnTo>
                  <a:pt x="1397000" y="393700"/>
                </a:lnTo>
                <a:lnTo>
                  <a:pt x="1403350" y="463550"/>
                </a:lnTo>
                <a:lnTo>
                  <a:pt x="1384300" y="527050"/>
                </a:lnTo>
                <a:lnTo>
                  <a:pt x="1384300" y="527050"/>
                </a:lnTo>
                <a:lnTo>
                  <a:pt x="1308100" y="482600"/>
                </a:lnTo>
                <a:lnTo>
                  <a:pt x="1238250" y="508000"/>
                </a:lnTo>
                <a:lnTo>
                  <a:pt x="1162050" y="476250"/>
                </a:lnTo>
                <a:lnTo>
                  <a:pt x="1092200" y="514350"/>
                </a:lnTo>
                <a:lnTo>
                  <a:pt x="1066800" y="552450"/>
                </a:lnTo>
                <a:lnTo>
                  <a:pt x="1092200" y="622300"/>
                </a:lnTo>
                <a:lnTo>
                  <a:pt x="1092200" y="673100"/>
                </a:lnTo>
                <a:lnTo>
                  <a:pt x="1009650" y="698500"/>
                </a:lnTo>
                <a:lnTo>
                  <a:pt x="958850" y="692150"/>
                </a:lnTo>
                <a:lnTo>
                  <a:pt x="920750" y="647700"/>
                </a:lnTo>
                <a:lnTo>
                  <a:pt x="952500" y="603250"/>
                </a:lnTo>
                <a:lnTo>
                  <a:pt x="952500" y="552450"/>
                </a:lnTo>
                <a:lnTo>
                  <a:pt x="933450" y="469900"/>
                </a:lnTo>
                <a:lnTo>
                  <a:pt x="876300" y="444500"/>
                </a:lnTo>
                <a:lnTo>
                  <a:pt x="768350" y="438150"/>
                </a:lnTo>
                <a:lnTo>
                  <a:pt x="742950" y="438150"/>
                </a:lnTo>
                <a:lnTo>
                  <a:pt x="723900" y="527050"/>
                </a:lnTo>
                <a:lnTo>
                  <a:pt x="723900" y="590550"/>
                </a:lnTo>
                <a:lnTo>
                  <a:pt x="723900" y="654050"/>
                </a:lnTo>
                <a:lnTo>
                  <a:pt x="596900" y="787400"/>
                </a:lnTo>
                <a:lnTo>
                  <a:pt x="603250" y="844550"/>
                </a:lnTo>
                <a:lnTo>
                  <a:pt x="590550" y="933450"/>
                </a:lnTo>
                <a:lnTo>
                  <a:pt x="508000" y="1003300"/>
                </a:lnTo>
                <a:lnTo>
                  <a:pt x="412750" y="1003300"/>
                </a:lnTo>
                <a:lnTo>
                  <a:pt x="336550" y="946150"/>
                </a:lnTo>
                <a:lnTo>
                  <a:pt x="304800" y="939800"/>
                </a:lnTo>
                <a:lnTo>
                  <a:pt x="260350" y="965200"/>
                </a:lnTo>
                <a:lnTo>
                  <a:pt x="260350" y="1035050"/>
                </a:lnTo>
                <a:lnTo>
                  <a:pt x="254000" y="1092200"/>
                </a:lnTo>
                <a:lnTo>
                  <a:pt x="215900" y="1136650"/>
                </a:lnTo>
                <a:lnTo>
                  <a:pt x="158750" y="1003300"/>
                </a:lnTo>
                <a:lnTo>
                  <a:pt x="120650" y="857250"/>
                </a:lnTo>
                <a:lnTo>
                  <a:pt x="127000" y="749300"/>
                </a:lnTo>
                <a:lnTo>
                  <a:pt x="215900" y="704850"/>
                </a:lnTo>
                <a:lnTo>
                  <a:pt x="184150" y="666750"/>
                </a:lnTo>
                <a:lnTo>
                  <a:pt x="158750" y="641350"/>
                </a:lnTo>
                <a:lnTo>
                  <a:pt x="177800" y="565150"/>
                </a:lnTo>
                <a:lnTo>
                  <a:pt x="158750" y="539750"/>
                </a:lnTo>
                <a:lnTo>
                  <a:pt x="120650" y="571500"/>
                </a:lnTo>
                <a:lnTo>
                  <a:pt x="63500" y="603250"/>
                </a:lnTo>
                <a:lnTo>
                  <a:pt x="19050" y="635000"/>
                </a:lnTo>
                <a:lnTo>
                  <a:pt x="0" y="577850"/>
                </a:lnTo>
                <a:lnTo>
                  <a:pt x="12700" y="527050"/>
                </a:lnTo>
                <a:lnTo>
                  <a:pt x="38100" y="476250"/>
                </a:lnTo>
                <a:lnTo>
                  <a:pt x="133350" y="431800"/>
                </a:lnTo>
                <a:lnTo>
                  <a:pt x="209550" y="387350"/>
                </a:lnTo>
                <a:lnTo>
                  <a:pt x="234950" y="368300"/>
                </a:lnTo>
                <a:lnTo>
                  <a:pt x="177800" y="355600"/>
                </a:lnTo>
                <a:lnTo>
                  <a:pt x="158750" y="323850"/>
                </a:lnTo>
                <a:lnTo>
                  <a:pt x="158750" y="228600"/>
                </a:lnTo>
                <a:lnTo>
                  <a:pt x="171450" y="190500"/>
                </a:lnTo>
                <a:lnTo>
                  <a:pt x="215900" y="133350"/>
                </a:lnTo>
                <a:lnTo>
                  <a:pt x="215900" y="133350"/>
                </a:lnTo>
                <a:lnTo>
                  <a:pt x="215900" y="57150"/>
                </a:lnTo>
                <a:lnTo>
                  <a:pt x="215900" y="12700"/>
                </a:lnTo>
                <a:lnTo>
                  <a:pt x="273050" y="0"/>
                </a:lnTo>
                <a:lnTo>
                  <a:pt x="279400" y="88900"/>
                </a:lnTo>
                <a:lnTo>
                  <a:pt x="342900" y="120650"/>
                </a:lnTo>
                <a:lnTo>
                  <a:pt x="419100" y="152400"/>
                </a:lnTo>
                <a:lnTo>
                  <a:pt x="514350" y="171450"/>
                </a:lnTo>
                <a:lnTo>
                  <a:pt x="577850" y="171450"/>
                </a:lnTo>
                <a:lnTo>
                  <a:pt x="628650" y="120650"/>
                </a:lnTo>
                <a:lnTo>
                  <a:pt x="666750" y="120650"/>
                </a:lnTo>
                <a:lnTo>
                  <a:pt x="723900" y="133350"/>
                </a:lnTo>
                <a:lnTo>
                  <a:pt x="749300" y="133350"/>
                </a:lnTo>
                <a:lnTo>
                  <a:pt x="736600" y="38100"/>
                </a:lnTo>
                <a:lnTo>
                  <a:pt x="768350" y="19050"/>
                </a:lnTo>
                <a:lnTo>
                  <a:pt x="831850" y="88900"/>
                </a:lnTo>
                <a:lnTo>
                  <a:pt x="857250" y="152400"/>
                </a:lnTo>
                <a:lnTo>
                  <a:pt x="882650" y="222250"/>
                </a:lnTo>
                <a:lnTo>
                  <a:pt x="927100" y="247650"/>
                </a:lnTo>
                <a:lnTo>
                  <a:pt x="927100" y="247650"/>
                </a:lnTo>
                <a:lnTo>
                  <a:pt x="927100" y="165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5" name="Прямоугольник 284"/>
          <p:cNvSpPr/>
          <p:nvPr/>
        </p:nvSpPr>
        <p:spPr>
          <a:xfrm>
            <a:off x="-58723" y="4968831"/>
            <a:ext cx="1285877" cy="24622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Старое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Дрожжаное</a:t>
            </a:r>
          </a:p>
        </p:txBody>
      </p:sp>
      <p:sp>
        <p:nvSpPr>
          <p:cNvPr id="286" name="Полилиния 285"/>
          <p:cNvSpPr/>
          <p:nvPr/>
        </p:nvSpPr>
        <p:spPr>
          <a:xfrm>
            <a:off x="2330985" y="4034223"/>
            <a:ext cx="1297007" cy="1534305"/>
          </a:xfrm>
          <a:custGeom>
            <a:avLst/>
            <a:gdLst>
              <a:gd name="connsiteX0" fmla="*/ 25400 w 1644650"/>
              <a:gd name="connsiteY0" fmla="*/ 730250 h 2070100"/>
              <a:gd name="connsiteX1" fmla="*/ 12700 w 1644650"/>
              <a:gd name="connsiteY1" fmla="*/ 641350 h 2070100"/>
              <a:gd name="connsiteX2" fmla="*/ 146050 w 1644650"/>
              <a:gd name="connsiteY2" fmla="*/ 584200 h 2070100"/>
              <a:gd name="connsiteX3" fmla="*/ 190500 w 1644650"/>
              <a:gd name="connsiteY3" fmla="*/ 558800 h 2070100"/>
              <a:gd name="connsiteX4" fmla="*/ 298450 w 1644650"/>
              <a:gd name="connsiteY4" fmla="*/ 558800 h 2070100"/>
              <a:gd name="connsiteX5" fmla="*/ 292100 w 1644650"/>
              <a:gd name="connsiteY5" fmla="*/ 501650 h 2070100"/>
              <a:gd name="connsiteX6" fmla="*/ 292100 w 1644650"/>
              <a:gd name="connsiteY6" fmla="*/ 501650 h 2070100"/>
              <a:gd name="connsiteX7" fmla="*/ 387350 w 1644650"/>
              <a:gd name="connsiteY7" fmla="*/ 539750 h 2070100"/>
              <a:gd name="connsiteX8" fmla="*/ 488950 w 1644650"/>
              <a:gd name="connsiteY8" fmla="*/ 508000 h 2070100"/>
              <a:gd name="connsiteX9" fmla="*/ 527050 w 1644650"/>
              <a:gd name="connsiteY9" fmla="*/ 482600 h 2070100"/>
              <a:gd name="connsiteX10" fmla="*/ 533400 w 1644650"/>
              <a:gd name="connsiteY10" fmla="*/ 412750 h 2070100"/>
              <a:gd name="connsiteX11" fmla="*/ 590550 w 1644650"/>
              <a:gd name="connsiteY11" fmla="*/ 400050 h 2070100"/>
              <a:gd name="connsiteX12" fmla="*/ 692150 w 1644650"/>
              <a:gd name="connsiteY12" fmla="*/ 368300 h 2070100"/>
              <a:gd name="connsiteX13" fmla="*/ 762000 w 1644650"/>
              <a:gd name="connsiteY13" fmla="*/ 355600 h 2070100"/>
              <a:gd name="connsiteX14" fmla="*/ 723900 w 1644650"/>
              <a:gd name="connsiteY14" fmla="*/ 330200 h 2070100"/>
              <a:gd name="connsiteX15" fmla="*/ 781050 w 1644650"/>
              <a:gd name="connsiteY15" fmla="*/ 311150 h 2070100"/>
              <a:gd name="connsiteX16" fmla="*/ 844550 w 1644650"/>
              <a:gd name="connsiteY16" fmla="*/ 304800 h 2070100"/>
              <a:gd name="connsiteX17" fmla="*/ 920750 w 1644650"/>
              <a:gd name="connsiteY17" fmla="*/ 292100 h 2070100"/>
              <a:gd name="connsiteX18" fmla="*/ 895350 w 1644650"/>
              <a:gd name="connsiteY18" fmla="*/ 234950 h 2070100"/>
              <a:gd name="connsiteX19" fmla="*/ 876300 w 1644650"/>
              <a:gd name="connsiteY19" fmla="*/ 196850 h 2070100"/>
              <a:gd name="connsiteX20" fmla="*/ 876300 w 1644650"/>
              <a:gd name="connsiteY20" fmla="*/ 177800 h 2070100"/>
              <a:gd name="connsiteX21" fmla="*/ 901700 w 1644650"/>
              <a:gd name="connsiteY21" fmla="*/ 165100 h 2070100"/>
              <a:gd name="connsiteX22" fmla="*/ 901700 w 1644650"/>
              <a:gd name="connsiteY22" fmla="*/ 95250 h 2070100"/>
              <a:gd name="connsiteX23" fmla="*/ 901700 w 1644650"/>
              <a:gd name="connsiteY23" fmla="*/ 95250 h 2070100"/>
              <a:gd name="connsiteX24" fmla="*/ 958850 w 1644650"/>
              <a:gd name="connsiteY24" fmla="*/ 31750 h 2070100"/>
              <a:gd name="connsiteX25" fmla="*/ 977900 w 1644650"/>
              <a:gd name="connsiteY25" fmla="*/ 0 h 2070100"/>
              <a:gd name="connsiteX26" fmla="*/ 977900 w 1644650"/>
              <a:gd name="connsiteY26" fmla="*/ 0 h 2070100"/>
              <a:gd name="connsiteX27" fmla="*/ 1041400 w 1644650"/>
              <a:gd name="connsiteY27" fmla="*/ 95250 h 2070100"/>
              <a:gd name="connsiteX28" fmla="*/ 1066800 w 1644650"/>
              <a:gd name="connsiteY28" fmla="*/ 114300 h 2070100"/>
              <a:gd name="connsiteX29" fmla="*/ 1130300 w 1644650"/>
              <a:gd name="connsiteY29" fmla="*/ 107950 h 2070100"/>
              <a:gd name="connsiteX30" fmla="*/ 1231900 w 1644650"/>
              <a:gd name="connsiteY30" fmla="*/ 57150 h 2070100"/>
              <a:gd name="connsiteX31" fmla="*/ 1301750 w 1644650"/>
              <a:gd name="connsiteY31" fmla="*/ 69850 h 2070100"/>
              <a:gd name="connsiteX32" fmla="*/ 1327150 w 1644650"/>
              <a:gd name="connsiteY32" fmla="*/ 101600 h 2070100"/>
              <a:gd name="connsiteX33" fmla="*/ 1346200 w 1644650"/>
              <a:gd name="connsiteY33" fmla="*/ 165100 h 2070100"/>
              <a:gd name="connsiteX34" fmla="*/ 1403350 w 1644650"/>
              <a:gd name="connsiteY34" fmla="*/ 215900 h 2070100"/>
              <a:gd name="connsiteX35" fmla="*/ 1428750 w 1644650"/>
              <a:gd name="connsiteY35" fmla="*/ 298450 h 2070100"/>
              <a:gd name="connsiteX36" fmla="*/ 1473200 w 1644650"/>
              <a:gd name="connsiteY36" fmla="*/ 336550 h 2070100"/>
              <a:gd name="connsiteX37" fmla="*/ 1498600 w 1644650"/>
              <a:gd name="connsiteY37" fmla="*/ 438150 h 2070100"/>
              <a:gd name="connsiteX38" fmla="*/ 1492250 w 1644650"/>
              <a:gd name="connsiteY38" fmla="*/ 501650 h 2070100"/>
              <a:gd name="connsiteX39" fmla="*/ 1460500 w 1644650"/>
              <a:gd name="connsiteY39" fmla="*/ 533400 h 2070100"/>
              <a:gd name="connsiteX40" fmla="*/ 1485900 w 1644650"/>
              <a:gd name="connsiteY40" fmla="*/ 590550 h 2070100"/>
              <a:gd name="connsiteX41" fmla="*/ 1485900 w 1644650"/>
              <a:gd name="connsiteY41" fmla="*/ 590550 h 2070100"/>
              <a:gd name="connsiteX42" fmla="*/ 1562100 w 1644650"/>
              <a:gd name="connsiteY42" fmla="*/ 558800 h 2070100"/>
              <a:gd name="connsiteX43" fmla="*/ 1606550 w 1644650"/>
              <a:gd name="connsiteY43" fmla="*/ 577850 h 2070100"/>
              <a:gd name="connsiteX44" fmla="*/ 1638300 w 1644650"/>
              <a:gd name="connsiteY44" fmla="*/ 571500 h 2070100"/>
              <a:gd name="connsiteX45" fmla="*/ 1644650 w 1644650"/>
              <a:gd name="connsiteY45" fmla="*/ 622300 h 2070100"/>
              <a:gd name="connsiteX46" fmla="*/ 1562100 w 1644650"/>
              <a:gd name="connsiteY46" fmla="*/ 622300 h 2070100"/>
              <a:gd name="connsiteX47" fmla="*/ 1524000 w 1644650"/>
              <a:gd name="connsiteY47" fmla="*/ 660400 h 2070100"/>
              <a:gd name="connsiteX48" fmla="*/ 1549400 w 1644650"/>
              <a:gd name="connsiteY48" fmla="*/ 685800 h 2070100"/>
              <a:gd name="connsiteX49" fmla="*/ 1479550 w 1644650"/>
              <a:gd name="connsiteY49" fmla="*/ 781050 h 2070100"/>
              <a:gd name="connsiteX50" fmla="*/ 1447800 w 1644650"/>
              <a:gd name="connsiteY50" fmla="*/ 793750 h 2070100"/>
              <a:gd name="connsiteX51" fmla="*/ 1428750 w 1644650"/>
              <a:gd name="connsiteY51" fmla="*/ 831850 h 2070100"/>
              <a:gd name="connsiteX52" fmla="*/ 1308100 w 1644650"/>
              <a:gd name="connsiteY52" fmla="*/ 908050 h 2070100"/>
              <a:gd name="connsiteX53" fmla="*/ 1244600 w 1644650"/>
              <a:gd name="connsiteY53" fmla="*/ 908050 h 2070100"/>
              <a:gd name="connsiteX54" fmla="*/ 1206500 w 1644650"/>
              <a:gd name="connsiteY54" fmla="*/ 946150 h 2070100"/>
              <a:gd name="connsiteX55" fmla="*/ 1200150 w 1644650"/>
              <a:gd name="connsiteY55" fmla="*/ 977900 h 2070100"/>
              <a:gd name="connsiteX56" fmla="*/ 1263650 w 1644650"/>
              <a:gd name="connsiteY56" fmla="*/ 1016000 h 2070100"/>
              <a:gd name="connsiteX57" fmla="*/ 1289050 w 1644650"/>
              <a:gd name="connsiteY57" fmla="*/ 1054100 h 2070100"/>
              <a:gd name="connsiteX58" fmla="*/ 1289050 w 1644650"/>
              <a:gd name="connsiteY58" fmla="*/ 1104900 h 2070100"/>
              <a:gd name="connsiteX59" fmla="*/ 1250950 w 1644650"/>
              <a:gd name="connsiteY59" fmla="*/ 1143000 h 2070100"/>
              <a:gd name="connsiteX60" fmla="*/ 1219200 w 1644650"/>
              <a:gd name="connsiteY60" fmla="*/ 1206500 h 2070100"/>
              <a:gd name="connsiteX61" fmla="*/ 1219200 w 1644650"/>
              <a:gd name="connsiteY61" fmla="*/ 1295400 h 2070100"/>
              <a:gd name="connsiteX62" fmla="*/ 1219200 w 1644650"/>
              <a:gd name="connsiteY62" fmla="*/ 1339850 h 2070100"/>
              <a:gd name="connsiteX63" fmla="*/ 1263650 w 1644650"/>
              <a:gd name="connsiteY63" fmla="*/ 1339850 h 2070100"/>
              <a:gd name="connsiteX64" fmla="*/ 1276350 w 1644650"/>
              <a:gd name="connsiteY64" fmla="*/ 1352550 h 2070100"/>
              <a:gd name="connsiteX65" fmla="*/ 1276350 w 1644650"/>
              <a:gd name="connsiteY65" fmla="*/ 1416050 h 2070100"/>
              <a:gd name="connsiteX66" fmla="*/ 1333500 w 1644650"/>
              <a:gd name="connsiteY66" fmla="*/ 1460500 h 2070100"/>
              <a:gd name="connsiteX67" fmla="*/ 1352550 w 1644650"/>
              <a:gd name="connsiteY67" fmla="*/ 1517650 h 2070100"/>
              <a:gd name="connsiteX68" fmla="*/ 1365250 w 1644650"/>
              <a:gd name="connsiteY68" fmla="*/ 1581150 h 2070100"/>
              <a:gd name="connsiteX69" fmla="*/ 1365250 w 1644650"/>
              <a:gd name="connsiteY69" fmla="*/ 1631950 h 2070100"/>
              <a:gd name="connsiteX70" fmla="*/ 1339850 w 1644650"/>
              <a:gd name="connsiteY70" fmla="*/ 1651000 h 2070100"/>
              <a:gd name="connsiteX71" fmla="*/ 1409700 w 1644650"/>
              <a:gd name="connsiteY71" fmla="*/ 1670050 h 2070100"/>
              <a:gd name="connsiteX72" fmla="*/ 1511300 w 1644650"/>
              <a:gd name="connsiteY72" fmla="*/ 1689100 h 2070100"/>
              <a:gd name="connsiteX73" fmla="*/ 1536700 w 1644650"/>
              <a:gd name="connsiteY73" fmla="*/ 1689100 h 2070100"/>
              <a:gd name="connsiteX74" fmla="*/ 1555750 w 1644650"/>
              <a:gd name="connsiteY74" fmla="*/ 1739900 h 2070100"/>
              <a:gd name="connsiteX75" fmla="*/ 1606550 w 1644650"/>
              <a:gd name="connsiteY75" fmla="*/ 1733550 h 2070100"/>
              <a:gd name="connsiteX76" fmla="*/ 1638300 w 1644650"/>
              <a:gd name="connsiteY76" fmla="*/ 1816100 h 2070100"/>
              <a:gd name="connsiteX77" fmla="*/ 1625600 w 1644650"/>
              <a:gd name="connsiteY77" fmla="*/ 1860550 h 2070100"/>
              <a:gd name="connsiteX78" fmla="*/ 1574800 w 1644650"/>
              <a:gd name="connsiteY78" fmla="*/ 1898650 h 2070100"/>
              <a:gd name="connsiteX79" fmla="*/ 1587500 w 1644650"/>
              <a:gd name="connsiteY79" fmla="*/ 1949450 h 2070100"/>
              <a:gd name="connsiteX80" fmla="*/ 1587500 w 1644650"/>
              <a:gd name="connsiteY80" fmla="*/ 1949450 h 2070100"/>
              <a:gd name="connsiteX81" fmla="*/ 1587500 w 1644650"/>
              <a:gd name="connsiteY81" fmla="*/ 2012950 h 2070100"/>
              <a:gd name="connsiteX82" fmla="*/ 1549400 w 1644650"/>
              <a:gd name="connsiteY82" fmla="*/ 1981200 h 2070100"/>
              <a:gd name="connsiteX83" fmla="*/ 1498600 w 1644650"/>
              <a:gd name="connsiteY83" fmla="*/ 2032000 h 2070100"/>
              <a:gd name="connsiteX84" fmla="*/ 1447800 w 1644650"/>
              <a:gd name="connsiteY84" fmla="*/ 2012950 h 2070100"/>
              <a:gd name="connsiteX85" fmla="*/ 1371600 w 1644650"/>
              <a:gd name="connsiteY85" fmla="*/ 2070100 h 2070100"/>
              <a:gd name="connsiteX86" fmla="*/ 1231900 w 1644650"/>
              <a:gd name="connsiteY86" fmla="*/ 2038350 h 2070100"/>
              <a:gd name="connsiteX87" fmla="*/ 1270000 w 1644650"/>
              <a:gd name="connsiteY87" fmla="*/ 1892300 h 2070100"/>
              <a:gd name="connsiteX88" fmla="*/ 1206500 w 1644650"/>
              <a:gd name="connsiteY88" fmla="*/ 1822450 h 2070100"/>
              <a:gd name="connsiteX89" fmla="*/ 1212850 w 1644650"/>
              <a:gd name="connsiteY89" fmla="*/ 1739900 h 2070100"/>
              <a:gd name="connsiteX90" fmla="*/ 1200150 w 1644650"/>
              <a:gd name="connsiteY90" fmla="*/ 1689100 h 2070100"/>
              <a:gd name="connsiteX91" fmla="*/ 1123950 w 1644650"/>
              <a:gd name="connsiteY91" fmla="*/ 1651000 h 2070100"/>
              <a:gd name="connsiteX92" fmla="*/ 1155700 w 1644650"/>
              <a:gd name="connsiteY92" fmla="*/ 1593850 h 2070100"/>
              <a:gd name="connsiteX93" fmla="*/ 1155700 w 1644650"/>
              <a:gd name="connsiteY93" fmla="*/ 1593850 h 2070100"/>
              <a:gd name="connsiteX94" fmla="*/ 1143000 w 1644650"/>
              <a:gd name="connsiteY94" fmla="*/ 1543050 h 2070100"/>
              <a:gd name="connsiteX95" fmla="*/ 1047750 w 1644650"/>
              <a:gd name="connsiteY95" fmla="*/ 1377950 h 2070100"/>
              <a:gd name="connsiteX96" fmla="*/ 971550 w 1644650"/>
              <a:gd name="connsiteY96" fmla="*/ 1314450 h 2070100"/>
              <a:gd name="connsiteX97" fmla="*/ 901700 w 1644650"/>
              <a:gd name="connsiteY97" fmla="*/ 1225550 h 2070100"/>
              <a:gd name="connsiteX98" fmla="*/ 806450 w 1644650"/>
              <a:gd name="connsiteY98" fmla="*/ 1143000 h 2070100"/>
              <a:gd name="connsiteX99" fmla="*/ 755650 w 1644650"/>
              <a:gd name="connsiteY99" fmla="*/ 1098550 h 2070100"/>
              <a:gd name="connsiteX100" fmla="*/ 692150 w 1644650"/>
              <a:gd name="connsiteY100" fmla="*/ 1111250 h 2070100"/>
              <a:gd name="connsiteX101" fmla="*/ 723900 w 1644650"/>
              <a:gd name="connsiteY101" fmla="*/ 1174750 h 2070100"/>
              <a:gd name="connsiteX102" fmla="*/ 711200 w 1644650"/>
              <a:gd name="connsiteY102" fmla="*/ 1206500 h 2070100"/>
              <a:gd name="connsiteX103" fmla="*/ 641350 w 1644650"/>
              <a:gd name="connsiteY103" fmla="*/ 1244600 h 2070100"/>
              <a:gd name="connsiteX104" fmla="*/ 565150 w 1644650"/>
              <a:gd name="connsiteY104" fmla="*/ 1219200 h 2070100"/>
              <a:gd name="connsiteX105" fmla="*/ 546100 w 1644650"/>
              <a:gd name="connsiteY105" fmla="*/ 1231900 h 2070100"/>
              <a:gd name="connsiteX106" fmla="*/ 501650 w 1644650"/>
              <a:gd name="connsiteY106" fmla="*/ 1320800 h 2070100"/>
              <a:gd name="connsiteX107" fmla="*/ 444500 w 1644650"/>
              <a:gd name="connsiteY107" fmla="*/ 1377950 h 2070100"/>
              <a:gd name="connsiteX108" fmla="*/ 444500 w 1644650"/>
              <a:gd name="connsiteY108" fmla="*/ 1377950 h 2070100"/>
              <a:gd name="connsiteX109" fmla="*/ 330200 w 1644650"/>
              <a:gd name="connsiteY109" fmla="*/ 1352550 h 2070100"/>
              <a:gd name="connsiteX110" fmla="*/ 298450 w 1644650"/>
              <a:gd name="connsiteY110" fmla="*/ 1377950 h 2070100"/>
              <a:gd name="connsiteX111" fmla="*/ 203200 w 1644650"/>
              <a:gd name="connsiteY111" fmla="*/ 1276350 h 2070100"/>
              <a:gd name="connsiteX112" fmla="*/ 69850 w 1644650"/>
              <a:gd name="connsiteY112" fmla="*/ 1276350 h 2070100"/>
              <a:gd name="connsiteX113" fmla="*/ 69850 w 1644650"/>
              <a:gd name="connsiteY113" fmla="*/ 1276350 h 2070100"/>
              <a:gd name="connsiteX114" fmla="*/ 57150 w 1644650"/>
              <a:gd name="connsiteY114" fmla="*/ 1130300 h 2070100"/>
              <a:gd name="connsiteX115" fmla="*/ 25400 w 1644650"/>
              <a:gd name="connsiteY115" fmla="*/ 1060450 h 2070100"/>
              <a:gd name="connsiteX116" fmla="*/ 0 w 1644650"/>
              <a:gd name="connsiteY116" fmla="*/ 971550 h 2070100"/>
              <a:gd name="connsiteX117" fmla="*/ 44450 w 1644650"/>
              <a:gd name="connsiteY117" fmla="*/ 800100 h 2070100"/>
              <a:gd name="connsiteX118" fmla="*/ 25400 w 1644650"/>
              <a:gd name="connsiteY118" fmla="*/ 73025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644650" h="2070100">
                <a:moveTo>
                  <a:pt x="25400" y="730250"/>
                </a:moveTo>
                <a:lnTo>
                  <a:pt x="12700" y="641350"/>
                </a:lnTo>
                <a:lnTo>
                  <a:pt x="146050" y="584200"/>
                </a:lnTo>
                <a:lnTo>
                  <a:pt x="190500" y="558800"/>
                </a:lnTo>
                <a:lnTo>
                  <a:pt x="298450" y="558800"/>
                </a:lnTo>
                <a:lnTo>
                  <a:pt x="292100" y="501650"/>
                </a:lnTo>
                <a:lnTo>
                  <a:pt x="292100" y="501650"/>
                </a:lnTo>
                <a:lnTo>
                  <a:pt x="387350" y="539750"/>
                </a:lnTo>
                <a:lnTo>
                  <a:pt x="488950" y="508000"/>
                </a:lnTo>
                <a:lnTo>
                  <a:pt x="527050" y="482600"/>
                </a:lnTo>
                <a:lnTo>
                  <a:pt x="533400" y="412750"/>
                </a:lnTo>
                <a:lnTo>
                  <a:pt x="590550" y="400050"/>
                </a:lnTo>
                <a:lnTo>
                  <a:pt x="692150" y="368300"/>
                </a:lnTo>
                <a:lnTo>
                  <a:pt x="762000" y="355600"/>
                </a:lnTo>
                <a:lnTo>
                  <a:pt x="723900" y="330200"/>
                </a:lnTo>
                <a:lnTo>
                  <a:pt x="781050" y="311150"/>
                </a:lnTo>
                <a:lnTo>
                  <a:pt x="844550" y="304800"/>
                </a:lnTo>
                <a:lnTo>
                  <a:pt x="920750" y="292100"/>
                </a:lnTo>
                <a:lnTo>
                  <a:pt x="895350" y="234950"/>
                </a:lnTo>
                <a:lnTo>
                  <a:pt x="876300" y="196850"/>
                </a:lnTo>
                <a:lnTo>
                  <a:pt x="876300" y="177800"/>
                </a:lnTo>
                <a:lnTo>
                  <a:pt x="901700" y="165100"/>
                </a:lnTo>
                <a:lnTo>
                  <a:pt x="901700" y="95250"/>
                </a:lnTo>
                <a:lnTo>
                  <a:pt x="901700" y="95250"/>
                </a:lnTo>
                <a:lnTo>
                  <a:pt x="958850" y="31750"/>
                </a:lnTo>
                <a:lnTo>
                  <a:pt x="977900" y="0"/>
                </a:lnTo>
                <a:lnTo>
                  <a:pt x="977900" y="0"/>
                </a:lnTo>
                <a:lnTo>
                  <a:pt x="1041400" y="95250"/>
                </a:lnTo>
                <a:lnTo>
                  <a:pt x="1066800" y="114300"/>
                </a:lnTo>
                <a:lnTo>
                  <a:pt x="1130300" y="107950"/>
                </a:lnTo>
                <a:lnTo>
                  <a:pt x="1231900" y="57150"/>
                </a:lnTo>
                <a:lnTo>
                  <a:pt x="1301750" y="69850"/>
                </a:lnTo>
                <a:lnTo>
                  <a:pt x="1327150" y="101600"/>
                </a:lnTo>
                <a:lnTo>
                  <a:pt x="1346200" y="165100"/>
                </a:lnTo>
                <a:lnTo>
                  <a:pt x="1403350" y="215900"/>
                </a:lnTo>
                <a:lnTo>
                  <a:pt x="1428750" y="298450"/>
                </a:lnTo>
                <a:lnTo>
                  <a:pt x="1473200" y="336550"/>
                </a:lnTo>
                <a:lnTo>
                  <a:pt x="1498600" y="438150"/>
                </a:lnTo>
                <a:lnTo>
                  <a:pt x="1492250" y="501650"/>
                </a:lnTo>
                <a:lnTo>
                  <a:pt x="1460500" y="533400"/>
                </a:lnTo>
                <a:lnTo>
                  <a:pt x="1485900" y="590550"/>
                </a:lnTo>
                <a:lnTo>
                  <a:pt x="1485900" y="590550"/>
                </a:lnTo>
                <a:lnTo>
                  <a:pt x="1562100" y="558800"/>
                </a:lnTo>
                <a:lnTo>
                  <a:pt x="1606550" y="577850"/>
                </a:lnTo>
                <a:lnTo>
                  <a:pt x="1638300" y="571500"/>
                </a:lnTo>
                <a:lnTo>
                  <a:pt x="1644650" y="622300"/>
                </a:lnTo>
                <a:lnTo>
                  <a:pt x="1562100" y="622300"/>
                </a:lnTo>
                <a:lnTo>
                  <a:pt x="1524000" y="660400"/>
                </a:lnTo>
                <a:lnTo>
                  <a:pt x="1549400" y="685800"/>
                </a:lnTo>
                <a:lnTo>
                  <a:pt x="1479550" y="781050"/>
                </a:lnTo>
                <a:lnTo>
                  <a:pt x="1447800" y="793750"/>
                </a:lnTo>
                <a:lnTo>
                  <a:pt x="1428750" y="831850"/>
                </a:lnTo>
                <a:lnTo>
                  <a:pt x="1308100" y="908050"/>
                </a:lnTo>
                <a:lnTo>
                  <a:pt x="1244600" y="908050"/>
                </a:lnTo>
                <a:lnTo>
                  <a:pt x="1206500" y="946150"/>
                </a:lnTo>
                <a:lnTo>
                  <a:pt x="1200150" y="977900"/>
                </a:lnTo>
                <a:lnTo>
                  <a:pt x="1263650" y="1016000"/>
                </a:lnTo>
                <a:lnTo>
                  <a:pt x="1289050" y="1054100"/>
                </a:lnTo>
                <a:lnTo>
                  <a:pt x="1289050" y="1104900"/>
                </a:lnTo>
                <a:lnTo>
                  <a:pt x="1250950" y="1143000"/>
                </a:lnTo>
                <a:lnTo>
                  <a:pt x="1219200" y="1206500"/>
                </a:lnTo>
                <a:lnTo>
                  <a:pt x="1219200" y="1295400"/>
                </a:lnTo>
                <a:lnTo>
                  <a:pt x="1219200" y="1339850"/>
                </a:lnTo>
                <a:lnTo>
                  <a:pt x="1263650" y="1339850"/>
                </a:lnTo>
                <a:lnTo>
                  <a:pt x="1276350" y="1352550"/>
                </a:lnTo>
                <a:lnTo>
                  <a:pt x="1276350" y="1416050"/>
                </a:lnTo>
                <a:lnTo>
                  <a:pt x="1333500" y="1460500"/>
                </a:lnTo>
                <a:lnTo>
                  <a:pt x="1352550" y="1517650"/>
                </a:lnTo>
                <a:lnTo>
                  <a:pt x="1365250" y="1581150"/>
                </a:lnTo>
                <a:lnTo>
                  <a:pt x="1365250" y="1631950"/>
                </a:lnTo>
                <a:lnTo>
                  <a:pt x="1339850" y="1651000"/>
                </a:lnTo>
                <a:lnTo>
                  <a:pt x="1409700" y="1670050"/>
                </a:lnTo>
                <a:lnTo>
                  <a:pt x="1511300" y="1689100"/>
                </a:lnTo>
                <a:lnTo>
                  <a:pt x="1536700" y="1689100"/>
                </a:lnTo>
                <a:lnTo>
                  <a:pt x="1555750" y="1739900"/>
                </a:lnTo>
                <a:lnTo>
                  <a:pt x="1606550" y="1733550"/>
                </a:lnTo>
                <a:lnTo>
                  <a:pt x="1638300" y="1816100"/>
                </a:lnTo>
                <a:lnTo>
                  <a:pt x="1625600" y="1860550"/>
                </a:lnTo>
                <a:lnTo>
                  <a:pt x="1574800" y="1898650"/>
                </a:lnTo>
                <a:lnTo>
                  <a:pt x="1587500" y="1949450"/>
                </a:lnTo>
                <a:lnTo>
                  <a:pt x="1587500" y="1949450"/>
                </a:lnTo>
                <a:lnTo>
                  <a:pt x="1587500" y="2012950"/>
                </a:lnTo>
                <a:lnTo>
                  <a:pt x="1549400" y="1981200"/>
                </a:lnTo>
                <a:lnTo>
                  <a:pt x="1498600" y="2032000"/>
                </a:lnTo>
                <a:lnTo>
                  <a:pt x="1447800" y="2012950"/>
                </a:lnTo>
                <a:lnTo>
                  <a:pt x="1371600" y="2070100"/>
                </a:lnTo>
                <a:lnTo>
                  <a:pt x="1231900" y="2038350"/>
                </a:lnTo>
                <a:lnTo>
                  <a:pt x="1270000" y="1892300"/>
                </a:lnTo>
                <a:lnTo>
                  <a:pt x="1206500" y="1822450"/>
                </a:lnTo>
                <a:lnTo>
                  <a:pt x="1212850" y="1739900"/>
                </a:lnTo>
                <a:lnTo>
                  <a:pt x="1200150" y="1689100"/>
                </a:lnTo>
                <a:lnTo>
                  <a:pt x="1123950" y="1651000"/>
                </a:lnTo>
                <a:lnTo>
                  <a:pt x="1155700" y="1593850"/>
                </a:lnTo>
                <a:lnTo>
                  <a:pt x="1155700" y="1593850"/>
                </a:lnTo>
                <a:lnTo>
                  <a:pt x="1143000" y="1543050"/>
                </a:lnTo>
                <a:lnTo>
                  <a:pt x="1047750" y="1377950"/>
                </a:lnTo>
                <a:lnTo>
                  <a:pt x="971550" y="1314450"/>
                </a:lnTo>
                <a:lnTo>
                  <a:pt x="901700" y="1225550"/>
                </a:lnTo>
                <a:lnTo>
                  <a:pt x="806450" y="1143000"/>
                </a:lnTo>
                <a:lnTo>
                  <a:pt x="755650" y="1098550"/>
                </a:lnTo>
                <a:lnTo>
                  <a:pt x="692150" y="1111250"/>
                </a:lnTo>
                <a:lnTo>
                  <a:pt x="723900" y="1174750"/>
                </a:lnTo>
                <a:lnTo>
                  <a:pt x="711200" y="1206500"/>
                </a:lnTo>
                <a:lnTo>
                  <a:pt x="641350" y="1244600"/>
                </a:lnTo>
                <a:lnTo>
                  <a:pt x="565150" y="1219200"/>
                </a:lnTo>
                <a:lnTo>
                  <a:pt x="546100" y="1231900"/>
                </a:lnTo>
                <a:lnTo>
                  <a:pt x="501650" y="1320800"/>
                </a:lnTo>
                <a:lnTo>
                  <a:pt x="444500" y="1377950"/>
                </a:lnTo>
                <a:lnTo>
                  <a:pt x="444500" y="1377950"/>
                </a:lnTo>
                <a:lnTo>
                  <a:pt x="330200" y="1352550"/>
                </a:lnTo>
                <a:lnTo>
                  <a:pt x="298450" y="1377950"/>
                </a:lnTo>
                <a:lnTo>
                  <a:pt x="203200" y="1276350"/>
                </a:lnTo>
                <a:lnTo>
                  <a:pt x="69850" y="1276350"/>
                </a:lnTo>
                <a:lnTo>
                  <a:pt x="69850" y="1276350"/>
                </a:lnTo>
                <a:lnTo>
                  <a:pt x="57150" y="1130300"/>
                </a:lnTo>
                <a:lnTo>
                  <a:pt x="25400" y="1060450"/>
                </a:lnTo>
                <a:lnTo>
                  <a:pt x="0" y="971550"/>
                </a:lnTo>
                <a:lnTo>
                  <a:pt x="44450" y="800100"/>
                </a:lnTo>
                <a:lnTo>
                  <a:pt x="25400" y="730250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716" tIns="45364" rIns="90716" bIns="45364" anchor="ctr"/>
          <a:lstStyle/>
          <a:p>
            <a:pPr algn="ctr"/>
            <a:endParaRPr lang="ru-RU" sz="1300" b="1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7" name="Прямоугольник 286"/>
          <p:cNvSpPr/>
          <p:nvPr/>
        </p:nvSpPr>
        <p:spPr>
          <a:xfrm>
            <a:off x="2535254" y="4301824"/>
            <a:ext cx="650875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Болгар</a:t>
            </a:r>
          </a:p>
        </p:txBody>
      </p:sp>
      <p:sp>
        <p:nvSpPr>
          <p:cNvPr id="288" name="Прямоугольник 287"/>
          <p:cNvSpPr/>
          <p:nvPr/>
        </p:nvSpPr>
        <p:spPr>
          <a:xfrm>
            <a:off x="1795477" y="4882738"/>
            <a:ext cx="650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Тетюши</a:t>
            </a:r>
          </a:p>
        </p:txBody>
      </p:sp>
      <p:sp>
        <p:nvSpPr>
          <p:cNvPr id="289" name="Прямоугольник 288"/>
          <p:cNvSpPr/>
          <p:nvPr/>
        </p:nvSpPr>
        <p:spPr>
          <a:xfrm>
            <a:off x="1143040" y="4512851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Буинск</a:t>
            </a:r>
          </a:p>
        </p:txBody>
      </p:sp>
      <p:sp>
        <p:nvSpPr>
          <p:cNvPr id="290" name="Полилиния 289"/>
          <p:cNvSpPr/>
          <p:nvPr/>
        </p:nvSpPr>
        <p:spPr>
          <a:xfrm>
            <a:off x="7208531" y="4907940"/>
            <a:ext cx="896387" cy="1160145"/>
          </a:xfrm>
          <a:custGeom>
            <a:avLst/>
            <a:gdLst>
              <a:gd name="connsiteX0" fmla="*/ 92075 w 1136650"/>
              <a:gd name="connsiteY0" fmla="*/ 365125 h 1565275"/>
              <a:gd name="connsiteX1" fmla="*/ 28575 w 1136650"/>
              <a:gd name="connsiteY1" fmla="*/ 355600 h 1565275"/>
              <a:gd name="connsiteX2" fmla="*/ 9525 w 1136650"/>
              <a:gd name="connsiteY2" fmla="*/ 317500 h 1565275"/>
              <a:gd name="connsiteX3" fmla="*/ 28575 w 1136650"/>
              <a:gd name="connsiteY3" fmla="*/ 276225 h 1565275"/>
              <a:gd name="connsiteX4" fmla="*/ 0 w 1136650"/>
              <a:gd name="connsiteY4" fmla="*/ 184150 h 1565275"/>
              <a:gd name="connsiteX5" fmla="*/ 60325 w 1136650"/>
              <a:gd name="connsiteY5" fmla="*/ 180975 h 1565275"/>
              <a:gd name="connsiteX6" fmla="*/ 111125 w 1136650"/>
              <a:gd name="connsiteY6" fmla="*/ 165100 h 1565275"/>
              <a:gd name="connsiteX7" fmla="*/ 123825 w 1136650"/>
              <a:gd name="connsiteY7" fmla="*/ 101600 h 1565275"/>
              <a:gd name="connsiteX8" fmla="*/ 139700 w 1136650"/>
              <a:gd name="connsiteY8" fmla="*/ 88900 h 1565275"/>
              <a:gd name="connsiteX9" fmla="*/ 177800 w 1136650"/>
              <a:gd name="connsiteY9" fmla="*/ 73025 h 1565275"/>
              <a:gd name="connsiteX10" fmla="*/ 149225 w 1136650"/>
              <a:gd name="connsiteY10" fmla="*/ 53975 h 1565275"/>
              <a:gd name="connsiteX11" fmla="*/ 149225 w 1136650"/>
              <a:gd name="connsiteY11" fmla="*/ 53975 h 1565275"/>
              <a:gd name="connsiteX12" fmla="*/ 187325 w 1136650"/>
              <a:gd name="connsiteY12" fmla="*/ 3175 h 1565275"/>
              <a:gd name="connsiteX13" fmla="*/ 231775 w 1136650"/>
              <a:gd name="connsiteY13" fmla="*/ 0 h 1565275"/>
              <a:gd name="connsiteX14" fmla="*/ 238125 w 1136650"/>
              <a:gd name="connsiteY14" fmla="*/ 38100 h 1565275"/>
              <a:gd name="connsiteX15" fmla="*/ 250825 w 1136650"/>
              <a:gd name="connsiteY15" fmla="*/ 73025 h 1565275"/>
              <a:gd name="connsiteX16" fmla="*/ 276225 w 1136650"/>
              <a:gd name="connsiteY16" fmla="*/ 85725 h 1565275"/>
              <a:gd name="connsiteX17" fmla="*/ 307975 w 1136650"/>
              <a:gd name="connsiteY17" fmla="*/ 85725 h 1565275"/>
              <a:gd name="connsiteX18" fmla="*/ 330200 w 1136650"/>
              <a:gd name="connsiteY18" fmla="*/ 85725 h 1565275"/>
              <a:gd name="connsiteX19" fmla="*/ 368300 w 1136650"/>
              <a:gd name="connsiteY19" fmla="*/ 174625 h 1565275"/>
              <a:gd name="connsiteX20" fmla="*/ 396875 w 1136650"/>
              <a:gd name="connsiteY20" fmla="*/ 219075 h 1565275"/>
              <a:gd name="connsiteX21" fmla="*/ 428625 w 1136650"/>
              <a:gd name="connsiteY21" fmla="*/ 269875 h 1565275"/>
              <a:gd name="connsiteX22" fmla="*/ 403225 w 1136650"/>
              <a:gd name="connsiteY22" fmla="*/ 384175 h 1565275"/>
              <a:gd name="connsiteX23" fmla="*/ 492125 w 1136650"/>
              <a:gd name="connsiteY23" fmla="*/ 400050 h 1565275"/>
              <a:gd name="connsiteX24" fmla="*/ 619125 w 1136650"/>
              <a:gd name="connsiteY24" fmla="*/ 266700 h 1565275"/>
              <a:gd name="connsiteX25" fmla="*/ 657225 w 1136650"/>
              <a:gd name="connsiteY25" fmla="*/ 212725 h 1565275"/>
              <a:gd name="connsiteX26" fmla="*/ 758825 w 1136650"/>
              <a:gd name="connsiteY26" fmla="*/ 184150 h 1565275"/>
              <a:gd name="connsiteX27" fmla="*/ 803275 w 1136650"/>
              <a:gd name="connsiteY27" fmla="*/ 244475 h 1565275"/>
              <a:gd name="connsiteX28" fmla="*/ 898525 w 1136650"/>
              <a:gd name="connsiteY28" fmla="*/ 234950 h 1565275"/>
              <a:gd name="connsiteX29" fmla="*/ 939800 w 1136650"/>
              <a:gd name="connsiteY29" fmla="*/ 234950 h 1565275"/>
              <a:gd name="connsiteX30" fmla="*/ 1003300 w 1136650"/>
              <a:gd name="connsiteY30" fmla="*/ 196850 h 1565275"/>
              <a:gd name="connsiteX31" fmla="*/ 1050925 w 1136650"/>
              <a:gd name="connsiteY31" fmla="*/ 190500 h 1565275"/>
              <a:gd name="connsiteX32" fmla="*/ 1050925 w 1136650"/>
              <a:gd name="connsiteY32" fmla="*/ 190500 h 1565275"/>
              <a:gd name="connsiteX33" fmla="*/ 1060450 w 1136650"/>
              <a:gd name="connsiteY33" fmla="*/ 215900 h 1565275"/>
              <a:gd name="connsiteX34" fmla="*/ 1079500 w 1136650"/>
              <a:gd name="connsiteY34" fmla="*/ 244475 h 1565275"/>
              <a:gd name="connsiteX35" fmla="*/ 1079500 w 1136650"/>
              <a:gd name="connsiteY35" fmla="*/ 244475 h 1565275"/>
              <a:gd name="connsiteX36" fmla="*/ 1047750 w 1136650"/>
              <a:gd name="connsiteY36" fmla="*/ 273050 h 1565275"/>
              <a:gd name="connsiteX37" fmla="*/ 1022350 w 1136650"/>
              <a:gd name="connsiteY37" fmla="*/ 288925 h 1565275"/>
              <a:gd name="connsiteX38" fmla="*/ 958850 w 1136650"/>
              <a:gd name="connsiteY38" fmla="*/ 301625 h 1565275"/>
              <a:gd name="connsiteX39" fmla="*/ 958850 w 1136650"/>
              <a:gd name="connsiteY39" fmla="*/ 301625 h 1565275"/>
              <a:gd name="connsiteX40" fmla="*/ 974725 w 1136650"/>
              <a:gd name="connsiteY40" fmla="*/ 349250 h 1565275"/>
              <a:gd name="connsiteX41" fmla="*/ 1016000 w 1136650"/>
              <a:gd name="connsiteY41" fmla="*/ 384175 h 1565275"/>
              <a:gd name="connsiteX42" fmla="*/ 1047750 w 1136650"/>
              <a:gd name="connsiteY42" fmla="*/ 412750 h 1565275"/>
              <a:gd name="connsiteX43" fmla="*/ 1060450 w 1136650"/>
              <a:gd name="connsiteY43" fmla="*/ 482600 h 1565275"/>
              <a:gd name="connsiteX44" fmla="*/ 1060450 w 1136650"/>
              <a:gd name="connsiteY44" fmla="*/ 536575 h 1565275"/>
              <a:gd name="connsiteX45" fmla="*/ 1085850 w 1136650"/>
              <a:gd name="connsiteY45" fmla="*/ 593725 h 1565275"/>
              <a:gd name="connsiteX46" fmla="*/ 1123950 w 1136650"/>
              <a:gd name="connsiteY46" fmla="*/ 603250 h 1565275"/>
              <a:gd name="connsiteX47" fmla="*/ 1136650 w 1136650"/>
              <a:gd name="connsiteY47" fmla="*/ 635000 h 1565275"/>
              <a:gd name="connsiteX48" fmla="*/ 1123950 w 1136650"/>
              <a:gd name="connsiteY48" fmla="*/ 685800 h 1565275"/>
              <a:gd name="connsiteX49" fmla="*/ 1089025 w 1136650"/>
              <a:gd name="connsiteY49" fmla="*/ 711200 h 1565275"/>
              <a:gd name="connsiteX50" fmla="*/ 1101725 w 1136650"/>
              <a:gd name="connsiteY50" fmla="*/ 736600 h 1565275"/>
              <a:gd name="connsiteX51" fmla="*/ 1089025 w 1136650"/>
              <a:gd name="connsiteY51" fmla="*/ 765175 h 1565275"/>
              <a:gd name="connsiteX52" fmla="*/ 1006475 w 1136650"/>
              <a:gd name="connsiteY52" fmla="*/ 752475 h 1565275"/>
              <a:gd name="connsiteX53" fmla="*/ 1009650 w 1136650"/>
              <a:gd name="connsiteY53" fmla="*/ 708025 h 1565275"/>
              <a:gd name="connsiteX54" fmla="*/ 1009650 w 1136650"/>
              <a:gd name="connsiteY54" fmla="*/ 708025 h 1565275"/>
              <a:gd name="connsiteX55" fmla="*/ 1000125 w 1136650"/>
              <a:gd name="connsiteY55" fmla="*/ 650875 h 1565275"/>
              <a:gd name="connsiteX56" fmla="*/ 946150 w 1136650"/>
              <a:gd name="connsiteY56" fmla="*/ 631825 h 1565275"/>
              <a:gd name="connsiteX57" fmla="*/ 885825 w 1136650"/>
              <a:gd name="connsiteY57" fmla="*/ 628650 h 1565275"/>
              <a:gd name="connsiteX58" fmla="*/ 854075 w 1136650"/>
              <a:gd name="connsiteY58" fmla="*/ 663575 h 1565275"/>
              <a:gd name="connsiteX59" fmla="*/ 850900 w 1136650"/>
              <a:gd name="connsiteY59" fmla="*/ 749300 h 1565275"/>
              <a:gd name="connsiteX60" fmla="*/ 784225 w 1136650"/>
              <a:gd name="connsiteY60" fmla="*/ 847725 h 1565275"/>
              <a:gd name="connsiteX61" fmla="*/ 847725 w 1136650"/>
              <a:gd name="connsiteY61" fmla="*/ 850900 h 1565275"/>
              <a:gd name="connsiteX62" fmla="*/ 933450 w 1136650"/>
              <a:gd name="connsiteY62" fmla="*/ 920750 h 1565275"/>
              <a:gd name="connsiteX63" fmla="*/ 971550 w 1136650"/>
              <a:gd name="connsiteY63" fmla="*/ 990600 h 1565275"/>
              <a:gd name="connsiteX64" fmla="*/ 1038225 w 1136650"/>
              <a:gd name="connsiteY64" fmla="*/ 1028700 h 1565275"/>
              <a:gd name="connsiteX65" fmla="*/ 1073150 w 1136650"/>
              <a:gd name="connsiteY65" fmla="*/ 1060450 h 1565275"/>
              <a:gd name="connsiteX66" fmla="*/ 1012825 w 1136650"/>
              <a:gd name="connsiteY66" fmla="*/ 1114425 h 1565275"/>
              <a:gd name="connsiteX67" fmla="*/ 1019175 w 1136650"/>
              <a:gd name="connsiteY67" fmla="*/ 1177925 h 1565275"/>
              <a:gd name="connsiteX68" fmla="*/ 1035050 w 1136650"/>
              <a:gd name="connsiteY68" fmla="*/ 1244600 h 1565275"/>
              <a:gd name="connsiteX69" fmla="*/ 996950 w 1136650"/>
              <a:gd name="connsiteY69" fmla="*/ 1349375 h 1565275"/>
              <a:gd name="connsiteX70" fmla="*/ 968375 w 1136650"/>
              <a:gd name="connsiteY70" fmla="*/ 1355725 h 1565275"/>
              <a:gd name="connsiteX71" fmla="*/ 866775 w 1136650"/>
              <a:gd name="connsiteY71" fmla="*/ 1368425 h 1565275"/>
              <a:gd name="connsiteX72" fmla="*/ 863600 w 1136650"/>
              <a:gd name="connsiteY72" fmla="*/ 1466850 h 1565275"/>
              <a:gd name="connsiteX73" fmla="*/ 777875 w 1136650"/>
              <a:gd name="connsiteY73" fmla="*/ 1565275 h 1565275"/>
              <a:gd name="connsiteX74" fmla="*/ 673100 w 1136650"/>
              <a:gd name="connsiteY74" fmla="*/ 1552575 h 1565275"/>
              <a:gd name="connsiteX75" fmla="*/ 679450 w 1136650"/>
              <a:gd name="connsiteY75" fmla="*/ 1527175 h 1565275"/>
              <a:gd name="connsiteX76" fmla="*/ 746125 w 1136650"/>
              <a:gd name="connsiteY76" fmla="*/ 1476375 h 1565275"/>
              <a:gd name="connsiteX77" fmla="*/ 755650 w 1136650"/>
              <a:gd name="connsiteY77" fmla="*/ 1431925 h 1565275"/>
              <a:gd name="connsiteX78" fmla="*/ 708025 w 1136650"/>
              <a:gd name="connsiteY78" fmla="*/ 1400175 h 1565275"/>
              <a:gd name="connsiteX79" fmla="*/ 625475 w 1136650"/>
              <a:gd name="connsiteY79" fmla="*/ 1409700 h 1565275"/>
              <a:gd name="connsiteX80" fmla="*/ 584200 w 1136650"/>
              <a:gd name="connsiteY80" fmla="*/ 1441450 h 1565275"/>
              <a:gd name="connsiteX81" fmla="*/ 520700 w 1136650"/>
              <a:gd name="connsiteY81" fmla="*/ 1384300 h 1565275"/>
              <a:gd name="connsiteX82" fmla="*/ 396875 w 1136650"/>
              <a:gd name="connsiteY82" fmla="*/ 1323975 h 1565275"/>
              <a:gd name="connsiteX83" fmla="*/ 352425 w 1136650"/>
              <a:gd name="connsiteY83" fmla="*/ 1314450 h 1565275"/>
              <a:gd name="connsiteX84" fmla="*/ 222250 w 1136650"/>
              <a:gd name="connsiteY84" fmla="*/ 1371600 h 1565275"/>
              <a:gd name="connsiteX85" fmla="*/ 231775 w 1136650"/>
              <a:gd name="connsiteY85" fmla="*/ 1343025 h 1565275"/>
              <a:gd name="connsiteX86" fmla="*/ 212725 w 1136650"/>
              <a:gd name="connsiteY86" fmla="*/ 1193800 h 1565275"/>
              <a:gd name="connsiteX87" fmla="*/ 174625 w 1136650"/>
              <a:gd name="connsiteY87" fmla="*/ 1168400 h 1565275"/>
              <a:gd name="connsiteX88" fmla="*/ 174625 w 1136650"/>
              <a:gd name="connsiteY88" fmla="*/ 1143000 h 1565275"/>
              <a:gd name="connsiteX89" fmla="*/ 247650 w 1136650"/>
              <a:gd name="connsiteY89" fmla="*/ 1095375 h 1565275"/>
              <a:gd name="connsiteX90" fmla="*/ 292100 w 1136650"/>
              <a:gd name="connsiteY90" fmla="*/ 1044575 h 1565275"/>
              <a:gd name="connsiteX91" fmla="*/ 323850 w 1136650"/>
              <a:gd name="connsiteY91" fmla="*/ 1003300 h 1565275"/>
              <a:gd name="connsiteX92" fmla="*/ 336550 w 1136650"/>
              <a:gd name="connsiteY92" fmla="*/ 984250 h 1565275"/>
              <a:gd name="connsiteX93" fmla="*/ 320675 w 1136650"/>
              <a:gd name="connsiteY93" fmla="*/ 927100 h 1565275"/>
              <a:gd name="connsiteX94" fmla="*/ 298450 w 1136650"/>
              <a:gd name="connsiteY94" fmla="*/ 892175 h 1565275"/>
              <a:gd name="connsiteX95" fmla="*/ 276225 w 1136650"/>
              <a:gd name="connsiteY95" fmla="*/ 857250 h 1565275"/>
              <a:gd name="connsiteX96" fmla="*/ 276225 w 1136650"/>
              <a:gd name="connsiteY96" fmla="*/ 822325 h 1565275"/>
              <a:gd name="connsiteX97" fmla="*/ 346075 w 1136650"/>
              <a:gd name="connsiteY97" fmla="*/ 777875 h 1565275"/>
              <a:gd name="connsiteX98" fmla="*/ 374650 w 1136650"/>
              <a:gd name="connsiteY98" fmla="*/ 758825 h 1565275"/>
              <a:gd name="connsiteX99" fmla="*/ 396875 w 1136650"/>
              <a:gd name="connsiteY99" fmla="*/ 758825 h 1565275"/>
              <a:gd name="connsiteX100" fmla="*/ 428625 w 1136650"/>
              <a:gd name="connsiteY100" fmla="*/ 758825 h 1565275"/>
              <a:gd name="connsiteX101" fmla="*/ 438150 w 1136650"/>
              <a:gd name="connsiteY101" fmla="*/ 727075 h 1565275"/>
              <a:gd name="connsiteX102" fmla="*/ 438150 w 1136650"/>
              <a:gd name="connsiteY102" fmla="*/ 727075 h 1565275"/>
              <a:gd name="connsiteX103" fmla="*/ 358775 w 1136650"/>
              <a:gd name="connsiteY103" fmla="*/ 669925 h 1565275"/>
              <a:gd name="connsiteX104" fmla="*/ 339725 w 1136650"/>
              <a:gd name="connsiteY104" fmla="*/ 606425 h 1565275"/>
              <a:gd name="connsiteX105" fmla="*/ 365125 w 1136650"/>
              <a:gd name="connsiteY105" fmla="*/ 577850 h 1565275"/>
              <a:gd name="connsiteX106" fmla="*/ 336550 w 1136650"/>
              <a:gd name="connsiteY106" fmla="*/ 530225 h 1565275"/>
              <a:gd name="connsiteX107" fmla="*/ 260350 w 1136650"/>
              <a:gd name="connsiteY107" fmla="*/ 514350 h 1565275"/>
              <a:gd name="connsiteX108" fmla="*/ 209550 w 1136650"/>
              <a:gd name="connsiteY108" fmla="*/ 482600 h 1565275"/>
              <a:gd name="connsiteX109" fmla="*/ 209550 w 1136650"/>
              <a:gd name="connsiteY109" fmla="*/ 454025 h 1565275"/>
              <a:gd name="connsiteX110" fmla="*/ 238125 w 1136650"/>
              <a:gd name="connsiteY110" fmla="*/ 425450 h 1565275"/>
              <a:gd name="connsiteX111" fmla="*/ 228600 w 1136650"/>
              <a:gd name="connsiteY111" fmla="*/ 384175 h 1565275"/>
              <a:gd name="connsiteX112" fmla="*/ 196850 w 1136650"/>
              <a:gd name="connsiteY112" fmla="*/ 381000 h 1565275"/>
              <a:gd name="connsiteX113" fmla="*/ 177800 w 1136650"/>
              <a:gd name="connsiteY113" fmla="*/ 403225 h 1565275"/>
              <a:gd name="connsiteX114" fmla="*/ 177800 w 1136650"/>
              <a:gd name="connsiteY114" fmla="*/ 403225 h 1565275"/>
              <a:gd name="connsiteX115" fmla="*/ 92075 w 1136650"/>
              <a:gd name="connsiteY115" fmla="*/ 365125 h 156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36650" h="1565275">
                <a:moveTo>
                  <a:pt x="92075" y="365125"/>
                </a:moveTo>
                <a:lnTo>
                  <a:pt x="28575" y="355600"/>
                </a:lnTo>
                <a:lnTo>
                  <a:pt x="9525" y="317500"/>
                </a:lnTo>
                <a:lnTo>
                  <a:pt x="28575" y="276225"/>
                </a:lnTo>
                <a:lnTo>
                  <a:pt x="0" y="184150"/>
                </a:lnTo>
                <a:lnTo>
                  <a:pt x="60325" y="180975"/>
                </a:lnTo>
                <a:lnTo>
                  <a:pt x="111125" y="165100"/>
                </a:lnTo>
                <a:lnTo>
                  <a:pt x="123825" y="101600"/>
                </a:lnTo>
                <a:lnTo>
                  <a:pt x="139700" y="88900"/>
                </a:lnTo>
                <a:lnTo>
                  <a:pt x="177800" y="73025"/>
                </a:lnTo>
                <a:lnTo>
                  <a:pt x="149225" y="53975"/>
                </a:lnTo>
                <a:lnTo>
                  <a:pt x="149225" y="53975"/>
                </a:lnTo>
                <a:lnTo>
                  <a:pt x="187325" y="3175"/>
                </a:lnTo>
                <a:lnTo>
                  <a:pt x="231775" y="0"/>
                </a:lnTo>
                <a:lnTo>
                  <a:pt x="238125" y="38100"/>
                </a:lnTo>
                <a:lnTo>
                  <a:pt x="250825" y="73025"/>
                </a:lnTo>
                <a:lnTo>
                  <a:pt x="276225" y="85725"/>
                </a:lnTo>
                <a:lnTo>
                  <a:pt x="307975" y="85725"/>
                </a:lnTo>
                <a:lnTo>
                  <a:pt x="330200" y="85725"/>
                </a:lnTo>
                <a:lnTo>
                  <a:pt x="368300" y="174625"/>
                </a:lnTo>
                <a:lnTo>
                  <a:pt x="396875" y="219075"/>
                </a:lnTo>
                <a:lnTo>
                  <a:pt x="428625" y="269875"/>
                </a:lnTo>
                <a:lnTo>
                  <a:pt x="403225" y="384175"/>
                </a:lnTo>
                <a:lnTo>
                  <a:pt x="492125" y="400050"/>
                </a:lnTo>
                <a:lnTo>
                  <a:pt x="619125" y="266700"/>
                </a:lnTo>
                <a:lnTo>
                  <a:pt x="657225" y="212725"/>
                </a:lnTo>
                <a:lnTo>
                  <a:pt x="758825" y="184150"/>
                </a:lnTo>
                <a:lnTo>
                  <a:pt x="803275" y="244475"/>
                </a:lnTo>
                <a:lnTo>
                  <a:pt x="898525" y="234950"/>
                </a:lnTo>
                <a:lnTo>
                  <a:pt x="939800" y="234950"/>
                </a:lnTo>
                <a:lnTo>
                  <a:pt x="1003300" y="196850"/>
                </a:lnTo>
                <a:lnTo>
                  <a:pt x="1050925" y="190500"/>
                </a:lnTo>
                <a:lnTo>
                  <a:pt x="1050925" y="190500"/>
                </a:lnTo>
                <a:lnTo>
                  <a:pt x="1060450" y="215900"/>
                </a:lnTo>
                <a:lnTo>
                  <a:pt x="1079500" y="244475"/>
                </a:lnTo>
                <a:lnTo>
                  <a:pt x="1079500" y="244475"/>
                </a:lnTo>
                <a:lnTo>
                  <a:pt x="1047750" y="273050"/>
                </a:lnTo>
                <a:lnTo>
                  <a:pt x="1022350" y="288925"/>
                </a:lnTo>
                <a:lnTo>
                  <a:pt x="958850" y="301625"/>
                </a:lnTo>
                <a:lnTo>
                  <a:pt x="958850" y="301625"/>
                </a:lnTo>
                <a:lnTo>
                  <a:pt x="974725" y="349250"/>
                </a:lnTo>
                <a:lnTo>
                  <a:pt x="1016000" y="384175"/>
                </a:lnTo>
                <a:lnTo>
                  <a:pt x="1047750" y="412750"/>
                </a:lnTo>
                <a:lnTo>
                  <a:pt x="1060450" y="482600"/>
                </a:lnTo>
                <a:lnTo>
                  <a:pt x="1060450" y="536575"/>
                </a:lnTo>
                <a:lnTo>
                  <a:pt x="1085850" y="593725"/>
                </a:lnTo>
                <a:lnTo>
                  <a:pt x="1123950" y="603250"/>
                </a:lnTo>
                <a:lnTo>
                  <a:pt x="1136650" y="635000"/>
                </a:lnTo>
                <a:lnTo>
                  <a:pt x="1123950" y="685800"/>
                </a:lnTo>
                <a:lnTo>
                  <a:pt x="1089025" y="711200"/>
                </a:lnTo>
                <a:lnTo>
                  <a:pt x="1101725" y="736600"/>
                </a:lnTo>
                <a:lnTo>
                  <a:pt x="1089025" y="765175"/>
                </a:lnTo>
                <a:lnTo>
                  <a:pt x="1006475" y="752475"/>
                </a:lnTo>
                <a:lnTo>
                  <a:pt x="1009650" y="708025"/>
                </a:lnTo>
                <a:lnTo>
                  <a:pt x="1009650" y="708025"/>
                </a:lnTo>
                <a:lnTo>
                  <a:pt x="1000125" y="650875"/>
                </a:lnTo>
                <a:lnTo>
                  <a:pt x="946150" y="631825"/>
                </a:lnTo>
                <a:lnTo>
                  <a:pt x="885825" y="628650"/>
                </a:lnTo>
                <a:lnTo>
                  <a:pt x="854075" y="663575"/>
                </a:lnTo>
                <a:lnTo>
                  <a:pt x="850900" y="749300"/>
                </a:lnTo>
                <a:lnTo>
                  <a:pt x="784225" y="847725"/>
                </a:lnTo>
                <a:lnTo>
                  <a:pt x="847725" y="850900"/>
                </a:lnTo>
                <a:lnTo>
                  <a:pt x="933450" y="920750"/>
                </a:lnTo>
                <a:lnTo>
                  <a:pt x="971550" y="990600"/>
                </a:lnTo>
                <a:lnTo>
                  <a:pt x="1038225" y="1028700"/>
                </a:lnTo>
                <a:lnTo>
                  <a:pt x="1073150" y="1060450"/>
                </a:lnTo>
                <a:lnTo>
                  <a:pt x="1012825" y="1114425"/>
                </a:lnTo>
                <a:lnTo>
                  <a:pt x="1019175" y="1177925"/>
                </a:lnTo>
                <a:lnTo>
                  <a:pt x="1035050" y="1244600"/>
                </a:lnTo>
                <a:lnTo>
                  <a:pt x="996950" y="1349375"/>
                </a:lnTo>
                <a:lnTo>
                  <a:pt x="968375" y="1355725"/>
                </a:lnTo>
                <a:lnTo>
                  <a:pt x="866775" y="1368425"/>
                </a:lnTo>
                <a:lnTo>
                  <a:pt x="863600" y="1466850"/>
                </a:lnTo>
                <a:lnTo>
                  <a:pt x="777875" y="1565275"/>
                </a:lnTo>
                <a:lnTo>
                  <a:pt x="673100" y="1552575"/>
                </a:lnTo>
                <a:lnTo>
                  <a:pt x="679450" y="1527175"/>
                </a:lnTo>
                <a:lnTo>
                  <a:pt x="746125" y="1476375"/>
                </a:lnTo>
                <a:lnTo>
                  <a:pt x="755650" y="1431925"/>
                </a:lnTo>
                <a:lnTo>
                  <a:pt x="708025" y="1400175"/>
                </a:lnTo>
                <a:lnTo>
                  <a:pt x="625475" y="1409700"/>
                </a:lnTo>
                <a:lnTo>
                  <a:pt x="584200" y="1441450"/>
                </a:lnTo>
                <a:lnTo>
                  <a:pt x="520700" y="1384300"/>
                </a:lnTo>
                <a:lnTo>
                  <a:pt x="396875" y="1323975"/>
                </a:lnTo>
                <a:lnTo>
                  <a:pt x="352425" y="1314450"/>
                </a:lnTo>
                <a:lnTo>
                  <a:pt x="222250" y="1371600"/>
                </a:lnTo>
                <a:lnTo>
                  <a:pt x="231775" y="1343025"/>
                </a:lnTo>
                <a:lnTo>
                  <a:pt x="212725" y="1193800"/>
                </a:lnTo>
                <a:lnTo>
                  <a:pt x="174625" y="1168400"/>
                </a:lnTo>
                <a:lnTo>
                  <a:pt x="174625" y="1143000"/>
                </a:lnTo>
                <a:lnTo>
                  <a:pt x="247650" y="1095375"/>
                </a:lnTo>
                <a:lnTo>
                  <a:pt x="292100" y="1044575"/>
                </a:lnTo>
                <a:lnTo>
                  <a:pt x="323850" y="1003300"/>
                </a:lnTo>
                <a:lnTo>
                  <a:pt x="336550" y="984250"/>
                </a:lnTo>
                <a:lnTo>
                  <a:pt x="320675" y="927100"/>
                </a:lnTo>
                <a:lnTo>
                  <a:pt x="298450" y="892175"/>
                </a:lnTo>
                <a:lnTo>
                  <a:pt x="276225" y="857250"/>
                </a:lnTo>
                <a:lnTo>
                  <a:pt x="276225" y="822325"/>
                </a:lnTo>
                <a:lnTo>
                  <a:pt x="346075" y="777875"/>
                </a:lnTo>
                <a:lnTo>
                  <a:pt x="374650" y="758825"/>
                </a:lnTo>
                <a:lnTo>
                  <a:pt x="396875" y="758825"/>
                </a:lnTo>
                <a:lnTo>
                  <a:pt x="428625" y="758825"/>
                </a:lnTo>
                <a:lnTo>
                  <a:pt x="438150" y="727075"/>
                </a:lnTo>
                <a:lnTo>
                  <a:pt x="438150" y="727075"/>
                </a:lnTo>
                <a:lnTo>
                  <a:pt x="358775" y="669925"/>
                </a:lnTo>
                <a:lnTo>
                  <a:pt x="339725" y="606425"/>
                </a:lnTo>
                <a:lnTo>
                  <a:pt x="365125" y="577850"/>
                </a:lnTo>
                <a:lnTo>
                  <a:pt x="336550" y="530225"/>
                </a:lnTo>
                <a:lnTo>
                  <a:pt x="260350" y="514350"/>
                </a:lnTo>
                <a:lnTo>
                  <a:pt x="209550" y="482600"/>
                </a:lnTo>
                <a:lnTo>
                  <a:pt x="209550" y="454025"/>
                </a:lnTo>
                <a:lnTo>
                  <a:pt x="238125" y="425450"/>
                </a:lnTo>
                <a:lnTo>
                  <a:pt x="228600" y="384175"/>
                </a:lnTo>
                <a:lnTo>
                  <a:pt x="196850" y="381000"/>
                </a:lnTo>
                <a:lnTo>
                  <a:pt x="177800" y="403225"/>
                </a:lnTo>
                <a:lnTo>
                  <a:pt x="177800" y="403225"/>
                </a:lnTo>
                <a:lnTo>
                  <a:pt x="92075" y="36512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1" name="Полилиния 290"/>
          <p:cNvSpPr/>
          <p:nvPr/>
        </p:nvSpPr>
        <p:spPr>
          <a:xfrm>
            <a:off x="6136865" y="4859282"/>
            <a:ext cx="1421575" cy="1099547"/>
          </a:xfrm>
          <a:custGeom>
            <a:avLst/>
            <a:gdLst>
              <a:gd name="connsiteX0" fmla="*/ 0 w 1802606"/>
              <a:gd name="connsiteY0" fmla="*/ 854869 h 1483519"/>
              <a:gd name="connsiteX1" fmla="*/ 57150 w 1802606"/>
              <a:gd name="connsiteY1" fmla="*/ 795338 h 1483519"/>
              <a:gd name="connsiteX2" fmla="*/ 71438 w 1802606"/>
              <a:gd name="connsiteY2" fmla="*/ 731044 h 1483519"/>
              <a:gd name="connsiteX3" fmla="*/ 114300 w 1802606"/>
              <a:gd name="connsiteY3" fmla="*/ 669131 h 1483519"/>
              <a:gd name="connsiteX4" fmla="*/ 116681 w 1802606"/>
              <a:gd name="connsiteY4" fmla="*/ 590550 h 1483519"/>
              <a:gd name="connsiteX5" fmla="*/ 150019 w 1802606"/>
              <a:gd name="connsiteY5" fmla="*/ 490538 h 1483519"/>
              <a:gd name="connsiteX6" fmla="*/ 171450 w 1802606"/>
              <a:gd name="connsiteY6" fmla="*/ 483394 h 1483519"/>
              <a:gd name="connsiteX7" fmla="*/ 185738 w 1802606"/>
              <a:gd name="connsiteY7" fmla="*/ 402431 h 1483519"/>
              <a:gd name="connsiteX8" fmla="*/ 200025 w 1802606"/>
              <a:gd name="connsiteY8" fmla="*/ 383381 h 1483519"/>
              <a:gd name="connsiteX9" fmla="*/ 269081 w 1802606"/>
              <a:gd name="connsiteY9" fmla="*/ 376238 h 1483519"/>
              <a:gd name="connsiteX10" fmla="*/ 290513 w 1802606"/>
              <a:gd name="connsiteY10" fmla="*/ 376238 h 1483519"/>
              <a:gd name="connsiteX11" fmla="*/ 330994 w 1802606"/>
              <a:gd name="connsiteY11" fmla="*/ 342900 h 1483519"/>
              <a:gd name="connsiteX12" fmla="*/ 330994 w 1802606"/>
              <a:gd name="connsiteY12" fmla="*/ 342900 h 1483519"/>
              <a:gd name="connsiteX13" fmla="*/ 300038 w 1802606"/>
              <a:gd name="connsiteY13" fmla="*/ 311944 h 1483519"/>
              <a:gd name="connsiteX14" fmla="*/ 259556 w 1802606"/>
              <a:gd name="connsiteY14" fmla="*/ 283369 h 1483519"/>
              <a:gd name="connsiteX15" fmla="*/ 238125 w 1802606"/>
              <a:gd name="connsiteY15" fmla="*/ 273844 h 1483519"/>
              <a:gd name="connsiteX16" fmla="*/ 245269 w 1802606"/>
              <a:gd name="connsiteY16" fmla="*/ 245269 h 1483519"/>
              <a:gd name="connsiteX17" fmla="*/ 266700 w 1802606"/>
              <a:gd name="connsiteY17" fmla="*/ 228600 h 1483519"/>
              <a:gd name="connsiteX18" fmla="*/ 280988 w 1802606"/>
              <a:gd name="connsiteY18" fmla="*/ 221456 h 1483519"/>
              <a:gd name="connsiteX19" fmla="*/ 276225 w 1802606"/>
              <a:gd name="connsiteY19" fmla="*/ 197644 h 1483519"/>
              <a:gd name="connsiteX20" fmla="*/ 261938 w 1802606"/>
              <a:gd name="connsiteY20" fmla="*/ 169069 h 1483519"/>
              <a:gd name="connsiteX21" fmla="*/ 257175 w 1802606"/>
              <a:gd name="connsiteY21" fmla="*/ 102394 h 1483519"/>
              <a:gd name="connsiteX22" fmla="*/ 280988 w 1802606"/>
              <a:gd name="connsiteY22" fmla="*/ 88106 h 1483519"/>
              <a:gd name="connsiteX23" fmla="*/ 311944 w 1802606"/>
              <a:gd name="connsiteY23" fmla="*/ 61913 h 1483519"/>
              <a:gd name="connsiteX24" fmla="*/ 330994 w 1802606"/>
              <a:gd name="connsiteY24" fmla="*/ 28575 h 1483519"/>
              <a:gd name="connsiteX25" fmla="*/ 352425 w 1802606"/>
              <a:gd name="connsiteY25" fmla="*/ 28575 h 1483519"/>
              <a:gd name="connsiteX26" fmla="*/ 371475 w 1802606"/>
              <a:gd name="connsiteY26" fmla="*/ 28575 h 1483519"/>
              <a:gd name="connsiteX27" fmla="*/ 397669 w 1802606"/>
              <a:gd name="connsiteY27" fmla="*/ 9525 h 1483519"/>
              <a:gd name="connsiteX28" fmla="*/ 435769 w 1802606"/>
              <a:gd name="connsiteY28" fmla="*/ 0 h 1483519"/>
              <a:gd name="connsiteX29" fmla="*/ 457200 w 1802606"/>
              <a:gd name="connsiteY29" fmla="*/ 45244 h 1483519"/>
              <a:gd name="connsiteX30" fmla="*/ 459581 w 1802606"/>
              <a:gd name="connsiteY30" fmla="*/ 80963 h 1483519"/>
              <a:gd name="connsiteX31" fmla="*/ 483394 w 1802606"/>
              <a:gd name="connsiteY31" fmla="*/ 102394 h 1483519"/>
              <a:gd name="connsiteX32" fmla="*/ 483394 w 1802606"/>
              <a:gd name="connsiteY32" fmla="*/ 123825 h 1483519"/>
              <a:gd name="connsiteX33" fmla="*/ 490538 w 1802606"/>
              <a:gd name="connsiteY33" fmla="*/ 142875 h 1483519"/>
              <a:gd name="connsiteX34" fmla="*/ 528638 w 1802606"/>
              <a:gd name="connsiteY34" fmla="*/ 145256 h 1483519"/>
              <a:gd name="connsiteX35" fmla="*/ 559594 w 1802606"/>
              <a:gd name="connsiteY35" fmla="*/ 171450 h 1483519"/>
              <a:gd name="connsiteX36" fmla="*/ 685800 w 1802606"/>
              <a:gd name="connsiteY36" fmla="*/ 200025 h 1483519"/>
              <a:gd name="connsiteX37" fmla="*/ 731044 w 1802606"/>
              <a:gd name="connsiteY37" fmla="*/ 211931 h 1483519"/>
              <a:gd name="connsiteX38" fmla="*/ 833438 w 1802606"/>
              <a:gd name="connsiteY38" fmla="*/ 219075 h 1483519"/>
              <a:gd name="connsiteX39" fmla="*/ 828675 w 1802606"/>
              <a:gd name="connsiteY39" fmla="*/ 345281 h 1483519"/>
              <a:gd name="connsiteX40" fmla="*/ 904875 w 1802606"/>
              <a:gd name="connsiteY40" fmla="*/ 342900 h 1483519"/>
              <a:gd name="connsiteX41" fmla="*/ 938213 w 1802606"/>
              <a:gd name="connsiteY41" fmla="*/ 342900 h 1483519"/>
              <a:gd name="connsiteX42" fmla="*/ 950119 w 1802606"/>
              <a:gd name="connsiteY42" fmla="*/ 311944 h 1483519"/>
              <a:gd name="connsiteX43" fmla="*/ 983456 w 1802606"/>
              <a:gd name="connsiteY43" fmla="*/ 297656 h 1483519"/>
              <a:gd name="connsiteX44" fmla="*/ 1004888 w 1802606"/>
              <a:gd name="connsiteY44" fmla="*/ 266700 h 1483519"/>
              <a:gd name="connsiteX45" fmla="*/ 1000125 w 1802606"/>
              <a:gd name="connsiteY45" fmla="*/ 245269 h 1483519"/>
              <a:gd name="connsiteX46" fmla="*/ 1076325 w 1802606"/>
              <a:gd name="connsiteY46" fmla="*/ 242888 h 1483519"/>
              <a:gd name="connsiteX47" fmla="*/ 1119188 w 1802606"/>
              <a:gd name="connsiteY47" fmla="*/ 247650 h 1483519"/>
              <a:gd name="connsiteX48" fmla="*/ 1152525 w 1802606"/>
              <a:gd name="connsiteY48" fmla="*/ 276225 h 1483519"/>
              <a:gd name="connsiteX49" fmla="*/ 1183481 w 1802606"/>
              <a:gd name="connsiteY49" fmla="*/ 300038 h 1483519"/>
              <a:gd name="connsiteX50" fmla="*/ 1197769 w 1802606"/>
              <a:gd name="connsiteY50" fmla="*/ 304800 h 1483519"/>
              <a:gd name="connsiteX51" fmla="*/ 1231106 w 1802606"/>
              <a:gd name="connsiteY51" fmla="*/ 288131 h 1483519"/>
              <a:gd name="connsiteX52" fmla="*/ 1288256 w 1802606"/>
              <a:gd name="connsiteY52" fmla="*/ 288131 h 1483519"/>
              <a:gd name="connsiteX53" fmla="*/ 1321594 w 1802606"/>
              <a:gd name="connsiteY53" fmla="*/ 285750 h 1483519"/>
              <a:gd name="connsiteX54" fmla="*/ 1328738 w 1802606"/>
              <a:gd name="connsiteY54" fmla="*/ 259556 h 1483519"/>
              <a:gd name="connsiteX55" fmla="*/ 1362075 w 1802606"/>
              <a:gd name="connsiteY55" fmla="*/ 259556 h 1483519"/>
              <a:gd name="connsiteX56" fmla="*/ 1383506 w 1802606"/>
              <a:gd name="connsiteY56" fmla="*/ 321469 h 1483519"/>
              <a:gd name="connsiteX57" fmla="*/ 1388269 w 1802606"/>
              <a:gd name="connsiteY57" fmla="*/ 350044 h 1483519"/>
              <a:gd name="connsiteX58" fmla="*/ 1371600 w 1802606"/>
              <a:gd name="connsiteY58" fmla="*/ 381000 h 1483519"/>
              <a:gd name="connsiteX59" fmla="*/ 1395413 w 1802606"/>
              <a:gd name="connsiteY59" fmla="*/ 428625 h 1483519"/>
              <a:gd name="connsiteX60" fmla="*/ 1450181 w 1802606"/>
              <a:gd name="connsiteY60" fmla="*/ 435769 h 1483519"/>
              <a:gd name="connsiteX61" fmla="*/ 1538288 w 1802606"/>
              <a:gd name="connsiteY61" fmla="*/ 469106 h 1483519"/>
              <a:gd name="connsiteX62" fmla="*/ 1545431 w 1802606"/>
              <a:gd name="connsiteY62" fmla="*/ 459581 h 1483519"/>
              <a:gd name="connsiteX63" fmla="*/ 1571625 w 1802606"/>
              <a:gd name="connsiteY63" fmla="*/ 447675 h 1483519"/>
              <a:gd name="connsiteX64" fmla="*/ 1590675 w 1802606"/>
              <a:gd name="connsiteY64" fmla="*/ 457200 h 1483519"/>
              <a:gd name="connsiteX65" fmla="*/ 1600200 w 1802606"/>
              <a:gd name="connsiteY65" fmla="*/ 488156 h 1483519"/>
              <a:gd name="connsiteX66" fmla="*/ 1569244 w 1802606"/>
              <a:gd name="connsiteY66" fmla="*/ 531019 h 1483519"/>
              <a:gd name="connsiteX67" fmla="*/ 1571625 w 1802606"/>
              <a:gd name="connsiteY67" fmla="*/ 557213 h 1483519"/>
              <a:gd name="connsiteX68" fmla="*/ 1621631 w 1802606"/>
              <a:gd name="connsiteY68" fmla="*/ 588169 h 1483519"/>
              <a:gd name="connsiteX69" fmla="*/ 1700213 w 1802606"/>
              <a:gd name="connsiteY69" fmla="*/ 604838 h 1483519"/>
              <a:gd name="connsiteX70" fmla="*/ 1726406 w 1802606"/>
              <a:gd name="connsiteY70" fmla="*/ 645319 h 1483519"/>
              <a:gd name="connsiteX71" fmla="*/ 1707356 w 1802606"/>
              <a:gd name="connsiteY71" fmla="*/ 676275 h 1483519"/>
              <a:gd name="connsiteX72" fmla="*/ 1726406 w 1802606"/>
              <a:gd name="connsiteY72" fmla="*/ 740569 h 1483519"/>
              <a:gd name="connsiteX73" fmla="*/ 1745456 w 1802606"/>
              <a:gd name="connsiteY73" fmla="*/ 762000 h 1483519"/>
              <a:gd name="connsiteX74" fmla="*/ 1802606 w 1802606"/>
              <a:gd name="connsiteY74" fmla="*/ 797719 h 1483519"/>
              <a:gd name="connsiteX75" fmla="*/ 1793081 w 1802606"/>
              <a:gd name="connsiteY75" fmla="*/ 831056 h 1483519"/>
              <a:gd name="connsiteX76" fmla="*/ 1724025 w 1802606"/>
              <a:gd name="connsiteY76" fmla="*/ 833438 h 1483519"/>
              <a:gd name="connsiteX77" fmla="*/ 1633538 w 1802606"/>
              <a:gd name="connsiteY77" fmla="*/ 890588 h 1483519"/>
              <a:gd name="connsiteX78" fmla="*/ 1638300 w 1802606"/>
              <a:gd name="connsiteY78" fmla="*/ 914400 h 1483519"/>
              <a:gd name="connsiteX79" fmla="*/ 1652588 w 1802606"/>
              <a:gd name="connsiteY79" fmla="*/ 945356 h 1483519"/>
              <a:gd name="connsiteX80" fmla="*/ 1688306 w 1802606"/>
              <a:gd name="connsiteY80" fmla="*/ 1004888 h 1483519"/>
              <a:gd name="connsiteX81" fmla="*/ 1702594 w 1802606"/>
              <a:gd name="connsiteY81" fmla="*/ 1054894 h 1483519"/>
              <a:gd name="connsiteX82" fmla="*/ 1638300 w 1802606"/>
              <a:gd name="connsiteY82" fmla="*/ 1131094 h 1483519"/>
              <a:gd name="connsiteX83" fmla="*/ 1602581 w 1802606"/>
              <a:gd name="connsiteY83" fmla="*/ 1183481 h 1483519"/>
              <a:gd name="connsiteX84" fmla="*/ 1533525 w 1802606"/>
              <a:gd name="connsiteY84" fmla="*/ 1216819 h 1483519"/>
              <a:gd name="connsiteX85" fmla="*/ 1533525 w 1802606"/>
              <a:gd name="connsiteY85" fmla="*/ 1245394 h 1483519"/>
              <a:gd name="connsiteX86" fmla="*/ 1576388 w 1802606"/>
              <a:gd name="connsiteY86" fmla="*/ 1264444 h 1483519"/>
              <a:gd name="connsiteX87" fmla="*/ 1593056 w 1802606"/>
              <a:gd name="connsiteY87" fmla="*/ 1421606 h 1483519"/>
              <a:gd name="connsiteX88" fmla="*/ 1585913 w 1802606"/>
              <a:gd name="connsiteY88" fmla="*/ 1428750 h 1483519"/>
              <a:gd name="connsiteX89" fmla="*/ 1533525 w 1802606"/>
              <a:gd name="connsiteY89" fmla="*/ 1404938 h 1483519"/>
              <a:gd name="connsiteX90" fmla="*/ 1445419 w 1802606"/>
              <a:gd name="connsiteY90" fmla="*/ 1447800 h 1483519"/>
              <a:gd name="connsiteX91" fmla="*/ 1340644 w 1802606"/>
              <a:gd name="connsiteY91" fmla="*/ 1347788 h 1483519"/>
              <a:gd name="connsiteX92" fmla="*/ 1364456 w 1802606"/>
              <a:gd name="connsiteY92" fmla="*/ 1216819 h 1483519"/>
              <a:gd name="connsiteX93" fmla="*/ 1369219 w 1802606"/>
              <a:gd name="connsiteY93" fmla="*/ 1102519 h 1483519"/>
              <a:gd name="connsiteX94" fmla="*/ 1328738 w 1802606"/>
              <a:gd name="connsiteY94" fmla="*/ 1092994 h 1483519"/>
              <a:gd name="connsiteX95" fmla="*/ 1273969 w 1802606"/>
              <a:gd name="connsiteY95" fmla="*/ 1102519 h 1483519"/>
              <a:gd name="connsiteX96" fmla="*/ 1247775 w 1802606"/>
              <a:gd name="connsiteY96" fmla="*/ 1069181 h 1483519"/>
              <a:gd name="connsiteX97" fmla="*/ 1171575 w 1802606"/>
              <a:gd name="connsiteY97" fmla="*/ 1181100 h 1483519"/>
              <a:gd name="connsiteX98" fmla="*/ 1185863 w 1802606"/>
              <a:gd name="connsiteY98" fmla="*/ 1221581 h 1483519"/>
              <a:gd name="connsiteX99" fmla="*/ 1197769 w 1802606"/>
              <a:gd name="connsiteY99" fmla="*/ 1264444 h 1483519"/>
              <a:gd name="connsiteX100" fmla="*/ 1126331 w 1802606"/>
              <a:gd name="connsiteY100" fmla="*/ 1293019 h 1483519"/>
              <a:gd name="connsiteX101" fmla="*/ 1050131 w 1802606"/>
              <a:gd name="connsiteY101" fmla="*/ 1171575 h 1483519"/>
              <a:gd name="connsiteX102" fmla="*/ 957263 w 1802606"/>
              <a:gd name="connsiteY102" fmla="*/ 1195388 h 1483519"/>
              <a:gd name="connsiteX103" fmla="*/ 902494 w 1802606"/>
              <a:gd name="connsiteY103" fmla="*/ 1164431 h 1483519"/>
              <a:gd name="connsiteX104" fmla="*/ 862013 w 1802606"/>
              <a:gd name="connsiteY104" fmla="*/ 1185863 h 1483519"/>
              <a:gd name="connsiteX105" fmla="*/ 869156 w 1802606"/>
              <a:gd name="connsiteY105" fmla="*/ 1221581 h 1483519"/>
              <a:gd name="connsiteX106" fmla="*/ 842963 w 1802606"/>
              <a:gd name="connsiteY106" fmla="*/ 1247775 h 1483519"/>
              <a:gd name="connsiteX107" fmla="*/ 831056 w 1802606"/>
              <a:gd name="connsiteY107" fmla="*/ 1309688 h 1483519"/>
              <a:gd name="connsiteX108" fmla="*/ 778669 w 1802606"/>
              <a:gd name="connsiteY108" fmla="*/ 1362075 h 1483519"/>
              <a:gd name="connsiteX109" fmla="*/ 678656 w 1802606"/>
              <a:gd name="connsiteY109" fmla="*/ 1333500 h 1483519"/>
              <a:gd name="connsiteX110" fmla="*/ 671513 w 1802606"/>
              <a:gd name="connsiteY110" fmla="*/ 1366838 h 1483519"/>
              <a:gd name="connsiteX111" fmla="*/ 683419 w 1802606"/>
              <a:gd name="connsiteY111" fmla="*/ 1414463 h 1483519"/>
              <a:gd name="connsiteX112" fmla="*/ 650081 w 1802606"/>
              <a:gd name="connsiteY112" fmla="*/ 1483519 h 1483519"/>
              <a:gd name="connsiteX113" fmla="*/ 540544 w 1802606"/>
              <a:gd name="connsiteY113" fmla="*/ 1426369 h 1483519"/>
              <a:gd name="connsiteX114" fmla="*/ 581025 w 1802606"/>
              <a:gd name="connsiteY114" fmla="*/ 1364456 h 1483519"/>
              <a:gd name="connsiteX115" fmla="*/ 561975 w 1802606"/>
              <a:gd name="connsiteY115" fmla="*/ 1328738 h 1483519"/>
              <a:gd name="connsiteX116" fmla="*/ 590550 w 1802606"/>
              <a:gd name="connsiteY116" fmla="*/ 1226344 h 1483519"/>
              <a:gd name="connsiteX117" fmla="*/ 521494 w 1802606"/>
              <a:gd name="connsiteY117" fmla="*/ 1204913 h 1483519"/>
              <a:gd name="connsiteX118" fmla="*/ 495300 w 1802606"/>
              <a:gd name="connsiteY118" fmla="*/ 1245394 h 1483519"/>
              <a:gd name="connsiteX119" fmla="*/ 481013 w 1802606"/>
              <a:gd name="connsiteY119" fmla="*/ 1276350 h 1483519"/>
              <a:gd name="connsiteX120" fmla="*/ 459581 w 1802606"/>
              <a:gd name="connsiteY120" fmla="*/ 1264444 h 1483519"/>
              <a:gd name="connsiteX121" fmla="*/ 428625 w 1802606"/>
              <a:gd name="connsiteY121" fmla="*/ 1214438 h 1483519"/>
              <a:gd name="connsiteX122" fmla="*/ 404813 w 1802606"/>
              <a:gd name="connsiteY122" fmla="*/ 1231106 h 1483519"/>
              <a:gd name="connsiteX123" fmla="*/ 381000 w 1802606"/>
              <a:gd name="connsiteY123" fmla="*/ 1273969 h 1483519"/>
              <a:gd name="connsiteX124" fmla="*/ 333375 w 1802606"/>
              <a:gd name="connsiteY124" fmla="*/ 1269206 h 1483519"/>
              <a:gd name="connsiteX125" fmla="*/ 314325 w 1802606"/>
              <a:gd name="connsiteY125" fmla="*/ 1185863 h 1483519"/>
              <a:gd name="connsiteX126" fmla="*/ 373856 w 1802606"/>
              <a:gd name="connsiteY126" fmla="*/ 1147763 h 1483519"/>
              <a:gd name="connsiteX127" fmla="*/ 388144 w 1802606"/>
              <a:gd name="connsiteY127" fmla="*/ 1073944 h 1483519"/>
              <a:gd name="connsiteX128" fmla="*/ 385763 w 1802606"/>
              <a:gd name="connsiteY128" fmla="*/ 976313 h 1483519"/>
              <a:gd name="connsiteX129" fmla="*/ 335756 w 1802606"/>
              <a:gd name="connsiteY129" fmla="*/ 914400 h 1483519"/>
              <a:gd name="connsiteX130" fmla="*/ 247650 w 1802606"/>
              <a:gd name="connsiteY130" fmla="*/ 931069 h 1483519"/>
              <a:gd name="connsiteX131" fmla="*/ 164306 w 1802606"/>
              <a:gd name="connsiteY131" fmla="*/ 921544 h 1483519"/>
              <a:gd name="connsiteX132" fmla="*/ 135731 w 1802606"/>
              <a:gd name="connsiteY132" fmla="*/ 881063 h 1483519"/>
              <a:gd name="connsiteX133" fmla="*/ 0 w 1802606"/>
              <a:gd name="connsiteY133" fmla="*/ 854869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02606" h="1483519">
                <a:moveTo>
                  <a:pt x="0" y="854869"/>
                </a:moveTo>
                <a:lnTo>
                  <a:pt x="57150" y="795338"/>
                </a:lnTo>
                <a:lnTo>
                  <a:pt x="71438" y="731044"/>
                </a:lnTo>
                <a:lnTo>
                  <a:pt x="114300" y="669131"/>
                </a:lnTo>
                <a:cubicBezTo>
                  <a:pt x="115094" y="642937"/>
                  <a:pt x="115887" y="616744"/>
                  <a:pt x="116681" y="590550"/>
                </a:cubicBezTo>
                <a:lnTo>
                  <a:pt x="150019" y="490538"/>
                </a:lnTo>
                <a:lnTo>
                  <a:pt x="171450" y="483394"/>
                </a:lnTo>
                <a:lnTo>
                  <a:pt x="185738" y="402431"/>
                </a:lnTo>
                <a:lnTo>
                  <a:pt x="200025" y="383381"/>
                </a:lnTo>
                <a:lnTo>
                  <a:pt x="269081" y="376238"/>
                </a:lnTo>
                <a:lnTo>
                  <a:pt x="290513" y="376238"/>
                </a:lnTo>
                <a:lnTo>
                  <a:pt x="330994" y="342900"/>
                </a:lnTo>
                <a:lnTo>
                  <a:pt x="330994" y="342900"/>
                </a:lnTo>
                <a:lnTo>
                  <a:pt x="300038" y="311944"/>
                </a:lnTo>
                <a:lnTo>
                  <a:pt x="259556" y="283369"/>
                </a:lnTo>
                <a:lnTo>
                  <a:pt x="238125" y="273844"/>
                </a:lnTo>
                <a:lnTo>
                  <a:pt x="245269" y="245269"/>
                </a:lnTo>
                <a:lnTo>
                  <a:pt x="266700" y="228600"/>
                </a:lnTo>
                <a:lnTo>
                  <a:pt x="280988" y="221456"/>
                </a:lnTo>
                <a:lnTo>
                  <a:pt x="276225" y="197644"/>
                </a:lnTo>
                <a:lnTo>
                  <a:pt x="261938" y="169069"/>
                </a:lnTo>
                <a:lnTo>
                  <a:pt x="257175" y="102394"/>
                </a:lnTo>
                <a:lnTo>
                  <a:pt x="280988" y="88106"/>
                </a:lnTo>
                <a:lnTo>
                  <a:pt x="311944" y="61913"/>
                </a:lnTo>
                <a:lnTo>
                  <a:pt x="330994" y="28575"/>
                </a:lnTo>
                <a:lnTo>
                  <a:pt x="352425" y="28575"/>
                </a:lnTo>
                <a:lnTo>
                  <a:pt x="371475" y="28575"/>
                </a:lnTo>
                <a:lnTo>
                  <a:pt x="397669" y="9525"/>
                </a:lnTo>
                <a:lnTo>
                  <a:pt x="435769" y="0"/>
                </a:lnTo>
                <a:lnTo>
                  <a:pt x="457200" y="45244"/>
                </a:lnTo>
                <a:lnTo>
                  <a:pt x="459581" y="80963"/>
                </a:lnTo>
                <a:lnTo>
                  <a:pt x="483394" y="102394"/>
                </a:lnTo>
                <a:lnTo>
                  <a:pt x="483394" y="123825"/>
                </a:lnTo>
                <a:lnTo>
                  <a:pt x="490538" y="142875"/>
                </a:lnTo>
                <a:lnTo>
                  <a:pt x="528638" y="145256"/>
                </a:lnTo>
                <a:lnTo>
                  <a:pt x="559594" y="171450"/>
                </a:lnTo>
                <a:lnTo>
                  <a:pt x="685800" y="200025"/>
                </a:lnTo>
                <a:lnTo>
                  <a:pt x="731044" y="211931"/>
                </a:lnTo>
                <a:lnTo>
                  <a:pt x="833438" y="219075"/>
                </a:lnTo>
                <a:lnTo>
                  <a:pt x="828675" y="345281"/>
                </a:lnTo>
                <a:lnTo>
                  <a:pt x="904875" y="342900"/>
                </a:lnTo>
                <a:lnTo>
                  <a:pt x="938213" y="342900"/>
                </a:lnTo>
                <a:lnTo>
                  <a:pt x="950119" y="311944"/>
                </a:lnTo>
                <a:lnTo>
                  <a:pt x="983456" y="297656"/>
                </a:lnTo>
                <a:lnTo>
                  <a:pt x="1004888" y="266700"/>
                </a:lnTo>
                <a:lnTo>
                  <a:pt x="1000125" y="245269"/>
                </a:lnTo>
                <a:lnTo>
                  <a:pt x="1076325" y="242888"/>
                </a:lnTo>
                <a:lnTo>
                  <a:pt x="1119188" y="247650"/>
                </a:lnTo>
                <a:lnTo>
                  <a:pt x="1152525" y="276225"/>
                </a:lnTo>
                <a:lnTo>
                  <a:pt x="1183481" y="300038"/>
                </a:lnTo>
                <a:lnTo>
                  <a:pt x="1197769" y="304800"/>
                </a:lnTo>
                <a:lnTo>
                  <a:pt x="1231106" y="288131"/>
                </a:lnTo>
                <a:lnTo>
                  <a:pt x="1288256" y="288131"/>
                </a:lnTo>
                <a:lnTo>
                  <a:pt x="1321594" y="285750"/>
                </a:lnTo>
                <a:lnTo>
                  <a:pt x="1328738" y="259556"/>
                </a:lnTo>
                <a:lnTo>
                  <a:pt x="1362075" y="259556"/>
                </a:lnTo>
                <a:lnTo>
                  <a:pt x="1383506" y="321469"/>
                </a:lnTo>
                <a:lnTo>
                  <a:pt x="1388269" y="350044"/>
                </a:lnTo>
                <a:lnTo>
                  <a:pt x="1371600" y="381000"/>
                </a:lnTo>
                <a:lnTo>
                  <a:pt x="1395413" y="428625"/>
                </a:lnTo>
                <a:lnTo>
                  <a:pt x="1450181" y="435769"/>
                </a:lnTo>
                <a:lnTo>
                  <a:pt x="1538288" y="469106"/>
                </a:lnTo>
                <a:lnTo>
                  <a:pt x="1545431" y="459581"/>
                </a:lnTo>
                <a:lnTo>
                  <a:pt x="1571625" y="447675"/>
                </a:lnTo>
                <a:lnTo>
                  <a:pt x="1590675" y="457200"/>
                </a:lnTo>
                <a:lnTo>
                  <a:pt x="1600200" y="488156"/>
                </a:lnTo>
                <a:lnTo>
                  <a:pt x="1569244" y="531019"/>
                </a:lnTo>
                <a:lnTo>
                  <a:pt x="1571625" y="557213"/>
                </a:lnTo>
                <a:lnTo>
                  <a:pt x="1621631" y="588169"/>
                </a:lnTo>
                <a:lnTo>
                  <a:pt x="1700213" y="604838"/>
                </a:lnTo>
                <a:lnTo>
                  <a:pt x="1726406" y="645319"/>
                </a:lnTo>
                <a:lnTo>
                  <a:pt x="1707356" y="676275"/>
                </a:lnTo>
                <a:lnTo>
                  <a:pt x="1726406" y="740569"/>
                </a:lnTo>
                <a:lnTo>
                  <a:pt x="1745456" y="762000"/>
                </a:lnTo>
                <a:lnTo>
                  <a:pt x="1802606" y="797719"/>
                </a:lnTo>
                <a:lnTo>
                  <a:pt x="1793081" y="831056"/>
                </a:lnTo>
                <a:lnTo>
                  <a:pt x="1724025" y="833438"/>
                </a:lnTo>
                <a:lnTo>
                  <a:pt x="1633538" y="890588"/>
                </a:lnTo>
                <a:lnTo>
                  <a:pt x="1638300" y="914400"/>
                </a:lnTo>
                <a:lnTo>
                  <a:pt x="1652588" y="945356"/>
                </a:lnTo>
                <a:lnTo>
                  <a:pt x="1688306" y="1004888"/>
                </a:lnTo>
                <a:lnTo>
                  <a:pt x="1702594" y="1054894"/>
                </a:lnTo>
                <a:lnTo>
                  <a:pt x="1638300" y="1131094"/>
                </a:lnTo>
                <a:lnTo>
                  <a:pt x="1602581" y="1183481"/>
                </a:lnTo>
                <a:lnTo>
                  <a:pt x="1533525" y="1216819"/>
                </a:lnTo>
                <a:lnTo>
                  <a:pt x="1533525" y="1245394"/>
                </a:lnTo>
                <a:lnTo>
                  <a:pt x="1576388" y="1264444"/>
                </a:lnTo>
                <a:lnTo>
                  <a:pt x="1593056" y="1421606"/>
                </a:lnTo>
                <a:lnTo>
                  <a:pt x="1585913" y="1428750"/>
                </a:lnTo>
                <a:lnTo>
                  <a:pt x="1533525" y="1404938"/>
                </a:lnTo>
                <a:lnTo>
                  <a:pt x="1445419" y="1447800"/>
                </a:lnTo>
                <a:lnTo>
                  <a:pt x="1340644" y="1347788"/>
                </a:lnTo>
                <a:lnTo>
                  <a:pt x="1364456" y="1216819"/>
                </a:lnTo>
                <a:lnTo>
                  <a:pt x="1369219" y="1102519"/>
                </a:lnTo>
                <a:lnTo>
                  <a:pt x="1328738" y="1092994"/>
                </a:lnTo>
                <a:lnTo>
                  <a:pt x="1273969" y="1102519"/>
                </a:lnTo>
                <a:lnTo>
                  <a:pt x="1247775" y="1069181"/>
                </a:lnTo>
                <a:lnTo>
                  <a:pt x="1171575" y="1181100"/>
                </a:lnTo>
                <a:lnTo>
                  <a:pt x="1185863" y="1221581"/>
                </a:lnTo>
                <a:lnTo>
                  <a:pt x="1197769" y="1264444"/>
                </a:lnTo>
                <a:lnTo>
                  <a:pt x="1126331" y="1293019"/>
                </a:lnTo>
                <a:lnTo>
                  <a:pt x="1050131" y="1171575"/>
                </a:lnTo>
                <a:lnTo>
                  <a:pt x="957263" y="1195388"/>
                </a:lnTo>
                <a:lnTo>
                  <a:pt x="902494" y="1164431"/>
                </a:lnTo>
                <a:lnTo>
                  <a:pt x="862013" y="1185863"/>
                </a:lnTo>
                <a:lnTo>
                  <a:pt x="869156" y="1221581"/>
                </a:lnTo>
                <a:lnTo>
                  <a:pt x="842963" y="1247775"/>
                </a:lnTo>
                <a:lnTo>
                  <a:pt x="831056" y="1309688"/>
                </a:lnTo>
                <a:lnTo>
                  <a:pt x="778669" y="1362075"/>
                </a:lnTo>
                <a:lnTo>
                  <a:pt x="678656" y="1333500"/>
                </a:lnTo>
                <a:lnTo>
                  <a:pt x="671513" y="1366838"/>
                </a:lnTo>
                <a:lnTo>
                  <a:pt x="683419" y="1414463"/>
                </a:lnTo>
                <a:lnTo>
                  <a:pt x="650081" y="1483519"/>
                </a:lnTo>
                <a:lnTo>
                  <a:pt x="540544" y="1426369"/>
                </a:lnTo>
                <a:lnTo>
                  <a:pt x="581025" y="1364456"/>
                </a:lnTo>
                <a:lnTo>
                  <a:pt x="561975" y="1328738"/>
                </a:lnTo>
                <a:lnTo>
                  <a:pt x="590550" y="1226344"/>
                </a:lnTo>
                <a:lnTo>
                  <a:pt x="521494" y="1204913"/>
                </a:lnTo>
                <a:lnTo>
                  <a:pt x="495300" y="1245394"/>
                </a:lnTo>
                <a:lnTo>
                  <a:pt x="481013" y="1276350"/>
                </a:lnTo>
                <a:lnTo>
                  <a:pt x="459581" y="1264444"/>
                </a:lnTo>
                <a:lnTo>
                  <a:pt x="428625" y="1214438"/>
                </a:lnTo>
                <a:lnTo>
                  <a:pt x="404813" y="1231106"/>
                </a:lnTo>
                <a:lnTo>
                  <a:pt x="381000" y="1273969"/>
                </a:lnTo>
                <a:lnTo>
                  <a:pt x="333375" y="1269206"/>
                </a:lnTo>
                <a:lnTo>
                  <a:pt x="314325" y="1185863"/>
                </a:lnTo>
                <a:lnTo>
                  <a:pt x="373856" y="1147763"/>
                </a:lnTo>
                <a:lnTo>
                  <a:pt x="388144" y="1073944"/>
                </a:lnTo>
                <a:cubicBezTo>
                  <a:pt x="387350" y="1041400"/>
                  <a:pt x="386557" y="1008857"/>
                  <a:pt x="385763" y="976313"/>
                </a:cubicBezTo>
                <a:lnTo>
                  <a:pt x="335756" y="914400"/>
                </a:lnTo>
                <a:lnTo>
                  <a:pt x="247650" y="931069"/>
                </a:lnTo>
                <a:lnTo>
                  <a:pt x="164306" y="921544"/>
                </a:lnTo>
                <a:lnTo>
                  <a:pt x="135731" y="881063"/>
                </a:lnTo>
                <a:lnTo>
                  <a:pt x="0" y="854869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2" name="Прямоугольник 291"/>
          <p:cNvSpPr/>
          <p:nvPr/>
        </p:nvSpPr>
        <p:spPr>
          <a:xfrm>
            <a:off x="8085160" y="5051807"/>
            <a:ext cx="5302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Уруссу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270648" y="5076419"/>
            <a:ext cx="103028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Лениногорск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7329494" y="5206588"/>
            <a:ext cx="75723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Бугульма</a:t>
            </a:r>
          </a:p>
        </p:txBody>
      </p:sp>
      <p:sp>
        <p:nvSpPr>
          <p:cNvPr id="295" name="Полилиния 294"/>
          <p:cNvSpPr/>
          <p:nvPr/>
        </p:nvSpPr>
        <p:spPr>
          <a:xfrm>
            <a:off x="7814430" y="5350143"/>
            <a:ext cx="766186" cy="1284864"/>
          </a:xfrm>
          <a:custGeom>
            <a:avLst/>
            <a:gdLst>
              <a:gd name="connsiteX0" fmla="*/ 130175 w 971550"/>
              <a:gd name="connsiteY0" fmla="*/ 0 h 1733550"/>
              <a:gd name="connsiteX1" fmla="*/ 203200 w 971550"/>
              <a:gd name="connsiteY1" fmla="*/ 3175 h 1733550"/>
              <a:gd name="connsiteX2" fmla="*/ 238125 w 971550"/>
              <a:gd name="connsiteY2" fmla="*/ 15875 h 1733550"/>
              <a:gd name="connsiteX3" fmla="*/ 250825 w 971550"/>
              <a:gd name="connsiteY3" fmla="*/ 63500 h 1733550"/>
              <a:gd name="connsiteX4" fmla="*/ 234950 w 971550"/>
              <a:gd name="connsiteY4" fmla="*/ 98425 h 1733550"/>
              <a:gd name="connsiteX5" fmla="*/ 241300 w 971550"/>
              <a:gd name="connsiteY5" fmla="*/ 114300 h 1733550"/>
              <a:gd name="connsiteX6" fmla="*/ 323850 w 971550"/>
              <a:gd name="connsiteY6" fmla="*/ 127000 h 1733550"/>
              <a:gd name="connsiteX7" fmla="*/ 342900 w 971550"/>
              <a:gd name="connsiteY7" fmla="*/ 104775 h 1733550"/>
              <a:gd name="connsiteX8" fmla="*/ 520700 w 971550"/>
              <a:gd name="connsiteY8" fmla="*/ 130175 h 1733550"/>
              <a:gd name="connsiteX9" fmla="*/ 644525 w 971550"/>
              <a:gd name="connsiteY9" fmla="*/ 149225 h 1733550"/>
              <a:gd name="connsiteX10" fmla="*/ 660400 w 971550"/>
              <a:gd name="connsiteY10" fmla="*/ 171450 h 1733550"/>
              <a:gd name="connsiteX11" fmla="*/ 654050 w 971550"/>
              <a:gd name="connsiteY11" fmla="*/ 215900 h 1733550"/>
              <a:gd name="connsiteX12" fmla="*/ 717550 w 971550"/>
              <a:gd name="connsiteY12" fmla="*/ 219075 h 1733550"/>
              <a:gd name="connsiteX13" fmla="*/ 746125 w 971550"/>
              <a:gd name="connsiteY13" fmla="*/ 219075 h 1733550"/>
              <a:gd name="connsiteX14" fmla="*/ 787400 w 971550"/>
              <a:gd name="connsiteY14" fmla="*/ 171450 h 1733550"/>
              <a:gd name="connsiteX15" fmla="*/ 784225 w 971550"/>
              <a:gd name="connsiteY15" fmla="*/ 228600 h 1733550"/>
              <a:gd name="connsiteX16" fmla="*/ 803275 w 971550"/>
              <a:gd name="connsiteY16" fmla="*/ 292100 h 1733550"/>
              <a:gd name="connsiteX17" fmla="*/ 790575 w 971550"/>
              <a:gd name="connsiteY17" fmla="*/ 349250 h 1733550"/>
              <a:gd name="connsiteX18" fmla="*/ 755650 w 971550"/>
              <a:gd name="connsiteY18" fmla="*/ 406400 h 1733550"/>
              <a:gd name="connsiteX19" fmla="*/ 755650 w 971550"/>
              <a:gd name="connsiteY19" fmla="*/ 476250 h 1733550"/>
              <a:gd name="connsiteX20" fmla="*/ 736600 w 971550"/>
              <a:gd name="connsiteY20" fmla="*/ 533400 h 1733550"/>
              <a:gd name="connsiteX21" fmla="*/ 733425 w 971550"/>
              <a:gd name="connsiteY21" fmla="*/ 641350 h 1733550"/>
              <a:gd name="connsiteX22" fmla="*/ 787400 w 971550"/>
              <a:gd name="connsiteY22" fmla="*/ 768350 h 1733550"/>
              <a:gd name="connsiteX23" fmla="*/ 796925 w 971550"/>
              <a:gd name="connsiteY23" fmla="*/ 869950 h 1733550"/>
              <a:gd name="connsiteX24" fmla="*/ 863600 w 971550"/>
              <a:gd name="connsiteY24" fmla="*/ 949325 h 1733550"/>
              <a:gd name="connsiteX25" fmla="*/ 854075 w 971550"/>
              <a:gd name="connsiteY25" fmla="*/ 971550 h 1733550"/>
              <a:gd name="connsiteX26" fmla="*/ 841375 w 971550"/>
              <a:gd name="connsiteY26" fmla="*/ 1000125 h 1733550"/>
              <a:gd name="connsiteX27" fmla="*/ 863600 w 971550"/>
              <a:gd name="connsiteY27" fmla="*/ 1019175 h 1733550"/>
              <a:gd name="connsiteX28" fmla="*/ 841375 w 971550"/>
              <a:gd name="connsiteY28" fmla="*/ 1082675 h 1733550"/>
              <a:gd name="connsiteX29" fmla="*/ 838200 w 971550"/>
              <a:gd name="connsiteY29" fmla="*/ 1117600 h 1733550"/>
              <a:gd name="connsiteX30" fmla="*/ 806450 w 971550"/>
              <a:gd name="connsiteY30" fmla="*/ 1123950 h 1733550"/>
              <a:gd name="connsiteX31" fmla="*/ 847725 w 971550"/>
              <a:gd name="connsiteY31" fmla="*/ 1244600 h 1733550"/>
              <a:gd name="connsiteX32" fmla="*/ 882650 w 971550"/>
              <a:gd name="connsiteY32" fmla="*/ 1355725 h 1733550"/>
              <a:gd name="connsiteX33" fmla="*/ 892175 w 971550"/>
              <a:gd name="connsiteY33" fmla="*/ 1438275 h 1733550"/>
              <a:gd name="connsiteX34" fmla="*/ 927100 w 971550"/>
              <a:gd name="connsiteY34" fmla="*/ 1492250 h 1733550"/>
              <a:gd name="connsiteX35" fmla="*/ 971550 w 971550"/>
              <a:gd name="connsiteY35" fmla="*/ 1533525 h 1733550"/>
              <a:gd name="connsiteX36" fmla="*/ 962025 w 971550"/>
              <a:gd name="connsiteY36" fmla="*/ 1571625 h 1733550"/>
              <a:gd name="connsiteX37" fmla="*/ 828675 w 971550"/>
              <a:gd name="connsiteY37" fmla="*/ 1539875 h 1733550"/>
              <a:gd name="connsiteX38" fmla="*/ 796925 w 971550"/>
              <a:gd name="connsiteY38" fmla="*/ 1593850 h 1733550"/>
              <a:gd name="connsiteX39" fmla="*/ 771525 w 971550"/>
              <a:gd name="connsiteY39" fmla="*/ 1663700 h 1733550"/>
              <a:gd name="connsiteX40" fmla="*/ 723900 w 971550"/>
              <a:gd name="connsiteY40" fmla="*/ 1733550 h 1733550"/>
              <a:gd name="connsiteX41" fmla="*/ 673100 w 971550"/>
              <a:gd name="connsiteY41" fmla="*/ 1682750 h 1733550"/>
              <a:gd name="connsiteX42" fmla="*/ 596900 w 971550"/>
              <a:gd name="connsiteY42" fmla="*/ 1622425 h 1733550"/>
              <a:gd name="connsiteX43" fmla="*/ 565150 w 971550"/>
              <a:gd name="connsiteY43" fmla="*/ 1562100 h 1733550"/>
              <a:gd name="connsiteX44" fmla="*/ 571500 w 971550"/>
              <a:gd name="connsiteY44" fmla="*/ 1454150 h 1733550"/>
              <a:gd name="connsiteX45" fmla="*/ 536575 w 971550"/>
              <a:gd name="connsiteY45" fmla="*/ 1422400 h 1733550"/>
              <a:gd name="connsiteX46" fmla="*/ 501650 w 971550"/>
              <a:gd name="connsiteY46" fmla="*/ 1416050 h 1733550"/>
              <a:gd name="connsiteX47" fmla="*/ 488950 w 971550"/>
              <a:gd name="connsiteY47" fmla="*/ 1355725 h 1733550"/>
              <a:gd name="connsiteX48" fmla="*/ 400050 w 971550"/>
              <a:gd name="connsiteY48" fmla="*/ 1365250 h 1733550"/>
              <a:gd name="connsiteX49" fmla="*/ 396875 w 971550"/>
              <a:gd name="connsiteY49" fmla="*/ 1409700 h 1733550"/>
              <a:gd name="connsiteX50" fmla="*/ 311150 w 971550"/>
              <a:gd name="connsiteY50" fmla="*/ 1454150 h 1733550"/>
              <a:gd name="connsiteX51" fmla="*/ 206375 w 971550"/>
              <a:gd name="connsiteY51" fmla="*/ 1473200 h 1733550"/>
              <a:gd name="connsiteX52" fmla="*/ 184150 w 971550"/>
              <a:gd name="connsiteY52" fmla="*/ 1454150 h 1733550"/>
              <a:gd name="connsiteX53" fmla="*/ 228600 w 971550"/>
              <a:gd name="connsiteY53" fmla="*/ 1393825 h 1733550"/>
              <a:gd name="connsiteX54" fmla="*/ 155575 w 971550"/>
              <a:gd name="connsiteY54" fmla="*/ 1231900 h 1733550"/>
              <a:gd name="connsiteX55" fmla="*/ 111125 w 971550"/>
              <a:gd name="connsiteY55" fmla="*/ 1181100 h 1733550"/>
              <a:gd name="connsiteX56" fmla="*/ 28575 w 971550"/>
              <a:gd name="connsiteY56" fmla="*/ 1133475 h 1733550"/>
              <a:gd name="connsiteX57" fmla="*/ 0 w 971550"/>
              <a:gd name="connsiteY57" fmla="*/ 1047750 h 1733550"/>
              <a:gd name="connsiteX58" fmla="*/ 28575 w 971550"/>
              <a:gd name="connsiteY58" fmla="*/ 1019175 h 1733550"/>
              <a:gd name="connsiteX59" fmla="*/ 98425 w 971550"/>
              <a:gd name="connsiteY59" fmla="*/ 1044575 h 1733550"/>
              <a:gd name="connsiteX60" fmla="*/ 149225 w 971550"/>
              <a:gd name="connsiteY60" fmla="*/ 1066800 h 1733550"/>
              <a:gd name="connsiteX61" fmla="*/ 196850 w 971550"/>
              <a:gd name="connsiteY61" fmla="*/ 1082675 h 1733550"/>
              <a:gd name="connsiteX62" fmla="*/ 196850 w 971550"/>
              <a:gd name="connsiteY62" fmla="*/ 1082675 h 1733550"/>
              <a:gd name="connsiteX63" fmla="*/ 177800 w 971550"/>
              <a:gd name="connsiteY63" fmla="*/ 1035050 h 1733550"/>
              <a:gd name="connsiteX64" fmla="*/ 171450 w 971550"/>
              <a:gd name="connsiteY64" fmla="*/ 1006475 h 1733550"/>
              <a:gd name="connsiteX65" fmla="*/ 257175 w 971550"/>
              <a:gd name="connsiteY65" fmla="*/ 1019175 h 1733550"/>
              <a:gd name="connsiteX66" fmla="*/ 330200 w 971550"/>
              <a:gd name="connsiteY66" fmla="*/ 876300 h 1733550"/>
              <a:gd name="connsiteX67" fmla="*/ 184150 w 971550"/>
              <a:gd name="connsiteY67" fmla="*/ 736600 h 1733550"/>
              <a:gd name="connsiteX68" fmla="*/ 234950 w 971550"/>
              <a:gd name="connsiteY68" fmla="*/ 711200 h 1733550"/>
              <a:gd name="connsiteX69" fmla="*/ 276225 w 971550"/>
              <a:gd name="connsiteY69" fmla="*/ 584200 h 1733550"/>
              <a:gd name="connsiteX70" fmla="*/ 260350 w 971550"/>
              <a:gd name="connsiteY70" fmla="*/ 565150 h 1733550"/>
              <a:gd name="connsiteX71" fmla="*/ 247650 w 971550"/>
              <a:gd name="connsiteY71" fmla="*/ 504825 h 1733550"/>
              <a:gd name="connsiteX72" fmla="*/ 250825 w 971550"/>
              <a:gd name="connsiteY72" fmla="*/ 482600 h 1733550"/>
              <a:gd name="connsiteX73" fmla="*/ 304800 w 971550"/>
              <a:gd name="connsiteY73" fmla="*/ 412750 h 1733550"/>
              <a:gd name="connsiteX74" fmla="*/ 250825 w 971550"/>
              <a:gd name="connsiteY74" fmla="*/ 374650 h 1733550"/>
              <a:gd name="connsiteX75" fmla="*/ 203200 w 971550"/>
              <a:gd name="connsiteY75" fmla="*/ 355600 h 1733550"/>
              <a:gd name="connsiteX76" fmla="*/ 158750 w 971550"/>
              <a:gd name="connsiteY76" fmla="*/ 292100 h 1733550"/>
              <a:gd name="connsiteX77" fmla="*/ 85725 w 971550"/>
              <a:gd name="connsiteY77" fmla="*/ 222250 h 1733550"/>
              <a:gd name="connsiteX78" fmla="*/ 22225 w 971550"/>
              <a:gd name="connsiteY78" fmla="*/ 215900 h 1733550"/>
              <a:gd name="connsiteX79" fmla="*/ 25400 w 971550"/>
              <a:gd name="connsiteY79" fmla="*/ 187325 h 1733550"/>
              <a:gd name="connsiteX80" fmla="*/ 92075 w 971550"/>
              <a:gd name="connsiteY80" fmla="*/ 101600 h 1733550"/>
              <a:gd name="connsiteX81" fmla="*/ 82550 w 971550"/>
              <a:gd name="connsiteY81" fmla="*/ 22225 h 1733550"/>
              <a:gd name="connsiteX82" fmla="*/ 130175 w 971550"/>
              <a:gd name="connsiteY82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71550" h="1733550">
                <a:moveTo>
                  <a:pt x="130175" y="0"/>
                </a:moveTo>
                <a:lnTo>
                  <a:pt x="203200" y="3175"/>
                </a:lnTo>
                <a:lnTo>
                  <a:pt x="238125" y="15875"/>
                </a:lnTo>
                <a:lnTo>
                  <a:pt x="250825" y="63500"/>
                </a:lnTo>
                <a:lnTo>
                  <a:pt x="234950" y="98425"/>
                </a:lnTo>
                <a:lnTo>
                  <a:pt x="241300" y="114300"/>
                </a:lnTo>
                <a:lnTo>
                  <a:pt x="323850" y="127000"/>
                </a:lnTo>
                <a:lnTo>
                  <a:pt x="342900" y="104775"/>
                </a:lnTo>
                <a:lnTo>
                  <a:pt x="520700" y="130175"/>
                </a:lnTo>
                <a:lnTo>
                  <a:pt x="644525" y="149225"/>
                </a:lnTo>
                <a:lnTo>
                  <a:pt x="660400" y="171450"/>
                </a:lnTo>
                <a:lnTo>
                  <a:pt x="654050" y="215900"/>
                </a:lnTo>
                <a:lnTo>
                  <a:pt x="717550" y="219075"/>
                </a:lnTo>
                <a:lnTo>
                  <a:pt x="746125" y="219075"/>
                </a:lnTo>
                <a:lnTo>
                  <a:pt x="787400" y="171450"/>
                </a:lnTo>
                <a:lnTo>
                  <a:pt x="784225" y="228600"/>
                </a:lnTo>
                <a:lnTo>
                  <a:pt x="803275" y="292100"/>
                </a:lnTo>
                <a:lnTo>
                  <a:pt x="790575" y="349250"/>
                </a:lnTo>
                <a:lnTo>
                  <a:pt x="755650" y="406400"/>
                </a:lnTo>
                <a:lnTo>
                  <a:pt x="755650" y="476250"/>
                </a:lnTo>
                <a:lnTo>
                  <a:pt x="736600" y="533400"/>
                </a:lnTo>
                <a:cubicBezTo>
                  <a:pt x="735542" y="569383"/>
                  <a:pt x="734483" y="605367"/>
                  <a:pt x="733425" y="641350"/>
                </a:cubicBezTo>
                <a:lnTo>
                  <a:pt x="787400" y="768350"/>
                </a:lnTo>
                <a:lnTo>
                  <a:pt x="796925" y="869950"/>
                </a:lnTo>
                <a:lnTo>
                  <a:pt x="863600" y="949325"/>
                </a:lnTo>
                <a:lnTo>
                  <a:pt x="854075" y="971550"/>
                </a:lnTo>
                <a:lnTo>
                  <a:pt x="841375" y="1000125"/>
                </a:lnTo>
                <a:lnTo>
                  <a:pt x="863600" y="1019175"/>
                </a:lnTo>
                <a:lnTo>
                  <a:pt x="841375" y="1082675"/>
                </a:lnTo>
                <a:lnTo>
                  <a:pt x="838200" y="1117600"/>
                </a:lnTo>
                <a:lnTo>
                  <a:pt x="806450" y="1123950"/>
                </a:lnTo>
                <a:lnTo>
                  <a:pt x="847725" y="1244600"/>
                </a:lnTo>
                <a:lnTo>
                  <a:pt x="882650" y="1355725"/>
                </a:lnTo>
                <a:lnTo>
                  <a:pt x="892175" y="1438275"/>
                </a:lnTo>
                <a:lnTo>
                  <a:pt x="927100" y="1492250"/>
                </a:lnTo>
                <a:lnTo>
                  <a:pt x="971550" y="1533525"/>
                </a:lnTo>
                <a:lnTo>
                  <a:pt x="962025" y="1571625"/>
                </a:lnTo>
                <a:lnTo>
                  <a:pt x="828675" y="1539875"/>
                </a:lnTo>
                <a:lnTo>
                  <a:pt x="796925" y="1593850"/>
                </a:lnTo>
                <a:lnTo>
                  <a:pt x="771525" y="1663700"/>
                </a:lnTo>
                <a:lnTo>
                  <a:pt x="723900" y="1733550"/>
                </a:lnTo>
                <a:lnTo>
                  <a:pt x="673100" y="1682750"/>
                </a:lnTo>
                <a:lnTo>
                  <a:pt x="596900" y="1622425"/>
                </a:lnTo>
                <a:lnTo>
                  <a:pt x="565150" y="1562100"/>
                </a:lnTo>
                <a:lnTo>
                  <a:pt x="571500" y="1454150"/>
                </a:lnTo>
                <a:lnTo>
                  <a:pt x="536575" y="1422400"/>
                </a:lnTo>
                <a:lnTo>
                  <a:pt x="501650" y="1416050"/>
                </a:lnTo>
                <a:lnTo>
                  <a:pt x="488950" y="1355725"/>
                </a:lnTo>
                <a:lnTo>
                  <a:pt x="400050" y="1365250"/>
                </a:lnTo>
                <a:lnTo>
                  <a:pt x="396875" y="1409700"/>
                </a:lnTo>
                <a:lnTo>
                  <a:pt x="311150" y="1454150"/>
                </a:lnTo>
                <a:lnTo>
                  <a:pt x="206375" y="1473200"/>
                </a:lnTo>
                <a:lnTo>
                  <a:pt x="184150" y="1454150"/>
                </a:lnTo>
                <a:lnTo>
                  <a:pt x="228600" y="1393825"/>
                </a:lnTo>
                <a:lnTo>
                  <a:pt x="155575" y="1231900"/>
                </a:lnTo>
                <a:lnTo>
                  <a:pt x="111125" y="1181100"/>
                </a:lnTo>
                <a:lnTo>
                  <a:pt x="28575" y="1133475"/>
                </a:lnTo>
                <a:lnTo>
                  <a:pt x="0" y="1047750"/>
                </a:lnTo>
                <a:lnTo>
                  <a:pt x="28575" y="1019175"/>
                </a:lnTo>
                <a:lnTo>
                  <a:pt x="98425" y="1044575"/>
                </a:lnTo>
                <a:lnTo>
                  <a:pt x="149225" y="1066800"/>
                </a:lnTo>
                <a:lnTo>
                  <a:pt x="196850" y="1082675"/>
                </a:lnTo>
                <a:lnTo>
                  <a:pt x="196850" y="1082675"/>
                </a:lnTo>
                <a:lnTo>
                  <a:pt x="177800" y="1035050"/>
                </a:lnTo>
                <a:lnTo>
                  <a:pt x="171450" y="1006475"/>
                </a:lnTo>
                <a:lnTo>
                  <a:pt x="257175" y="1019175"/>
                </a:lnTo>
                <a:lnTo>
                  <a:pt x="330200" y="876300"/>
                </a:lnTo>
                <a:lnTo>
                  <a:pt x="184150" y="736600"/>
                </a:lnTo>
                <a:lnTo>
                  <a:pt x="234950" y="711200"/>
                </a:lnTo>
                <a:lnTo>
                  <a:pt x="276225" y="584200"/>
                </a:lnTo>
                <a:lnTo>
                  <a:pt x="260350" y="565150"/>
                </a:lnTo>
                <a:lnTo>
                  <a:pt x="247650" y="504825"/>
                </a:lnTo>
                <a:lnTo>
                  <a:pt x="250825" y="482600"/>
                </a:lnTo>
                <a:lnTo>
                  <a:pt x="304800" y="412750"/>
                </a:lnTo>
                <a:lnTo>
                  <a:pt x="250825" y="374650"/>
                </a:lnTo>
                <a:lnTo>
                  <a:pt x="203200" y="355600"/>
                </a:lnTo>
                <a:lnTo>
                  <a:pt x="158750" y="292100"/>
                </a:lnTo>
                <a:lnTo>
                  <a:pt x="85725" y="222250"/>
                </a:lnTo>
                <a:lnTo>
                  <a:pt x="22225" y="215900"/>
                </a:lnTo>
                <a:lnTo>
                  <a:pt x="25400" y="187325"/>
                </a:lnTo>
                <a:lnTo>
                  <a:pt x="92075" y="101600"/>
                </a:lnTo>
                <a:lnTo>
                  <a:pt x="82550" y="22225"/>
                </a:lnTo>
                <a:lnTo>
                  <a:pt x="130175" y="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6" name="Прямоугольник 295"/>
          <p:cNvSpPr/>
          <p:nvPr/>
        </p:nvSpPr>
        <p:spPr>
          <a:xfrm>
            <a:off x="7929579" y="5754281"/>
            <a:ext cx="81438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Бавлы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7850187" y="3826263"/>
            <a:ext cx="1270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Муслюмово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7586675" y="4450938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Азнакаево</a:t>
            </a:r>
          </a:p>
        </p:txBody>
      </p:sp>
      <p:sp>
        <p:nvSpPr>
          <p:cNvPr id="299" name="Прямоугольник 298"/>
          <p:cNvSpPr/>
          <p:nvPr/>
        </p:nvSpPr>
        <p:spPr>
          <a:xfrm>
            <a:off x="1905035" y="3750851"/>
            <a:ext cx="12747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Камское  Устье</a:t>
            </a:r>
          </a:p>
        </p:txBody>
      </p:sp>
      <p:sp>
        <p:nvSpPr>
          <p:cNvPr id="300" name="Прямоугольник 299"/>
          <p:cNvSpPr/>
          <p:nvPr/>
        </p:nvSpPr>
        <p:spPr>
          <a:xfrm>
            <a:off x="2312996" y="2280833"/>
            <a:ext cx="9763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Высокая Гора</a:t>
            </a:r>
          </a:p>
        </p:txBody>
      </p:sp>
      <p:sp>
        <p:nvSpPr>
          <p:cNvPr id="301" name="Прямоугольник 300"/>
          <p:cNvSpPr/>
          <p:nvPr/>
        </p:nvSpPr>
        <p:spPr>
          <a:xfrm>
            <a:off x="2493966" y="2481745"/>
            <a:ext cx="771592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Казань</a:t>
            </a:r>
          </a:p>
        </p:txBody>
      </p:sp>
      <p:sp>
        <p:nvSpPr>
          <p:cNvPr id="302" name="Прямоугольник 301"/>
          <p:cNvSpPr/>
          <p:nvPr/>
        </p:nvSpPr>
        <p:spPr>
          <a:xfrm>
            <a:off x="5359407" y="3367457"/>
            <a:ext cx="11239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Нижнекамск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154375" y="4623185"/>
            <a:ext cx="1381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Базарные Матаки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6926264" y="3834993"/>
            <a:ext cx="889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Сарманово</a:t>
            </a:r>
          </a:p>
        </p:txBody>
      </p:sp>
      <p:sp>
        <p:nvSpPr>
          <p:cNvPr id="305" name="Прямоугольник 304"/>
          <p:cNvSpPr/>
          <p:nvPr/>
        </p:nvSpPr>
        <p:spPr>
          <a:xfrm>
            <a:off x="5605483" y="2618175"/>
            <a:ext cx="8413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Елабуга</a:t>
            </a:r>
          </a:p>
        </p:txBody>
      </p:sp>
      <p:sp>
        <p:nvSpPr>
          <p:cNvPr id="308" name="Прямоугольник 307"/>
          <p:cNvSpPr/>
          <p:nvPr/>
        </p:nvSpPr>
        <p:spPr>
          <a:xfrm>
            <a:off x="1676400" y="3173001"/>
            <a:ext cx="1062038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Верхний  Услон</a:t>
            </a:r>
          </a:p>
        </p:txBody>
      </p:sp>
      <p:sp>
        <p:nvSpPr>
          <p:cNvPr id="309" name="Прямоугольник 308"/>
          <p:cNvSpPr/>
          <p:nvPr/>
        </p:nvSpPr>
        <p:spPr>
          <a:xfrm>
            <a:off x="6421445" y="2872957"/>
            <a:ext cx="1652588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Набережные Челны</a:t>
            </a:r>
          </a:p>
        </p:txBody>
      </p:sp>
      <p:sp>
        <p:nvSpPr>
          <p:cNvPr id="310" name="Прямоугольник 309"/>
          <p:cNvSpPr/>
          <p:nvPr/>
        </p:nvSpPr>
        <p:spPr>
          <a:xfrm>
            <a:off x="4013222" y="2304639"/>
            <a:ext cx="8477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Богатые Сабы</a:t>
            </a:r>
          </a:p>
        </p:txBody>
      </p:sp>
      <p:sp>
        <p:nvSpPr>
          <p:cNvPr id="311" name="Прямоугольник 310"/>
          <p:cNvSpPr/>
          <p:nvPr/>
        </p:nvSpPr>
        <p:spPr>
          <a:xfrm>
            <a:off x="3560794" y="3820103"/>
            <a:ext cx="1235880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Алексеевское</a:t>
            </a:r>
          </a:p>
        </p:txBody>
      </p:sp>
      <p:sp>
        <p:nvSpPr>
          <p:cNvPr id="312" name="Прямоугольник 311"/>
          <p:cNvSpPr/>
          <p:nvPr/>
        </p:nvSpPr>
        <p:spPr>
          <a:xfrm>
            <a:off x="3378224" y="1873635"/>
            <a:ext cx="5000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Арск</a:t>
            </a:r>
          </a:p>
        </p:txBody>
      </p:sp>
      <p:grpSp>
        <p:nvGrpSpPr>
          <p:cNvPr id="67786" name="Группа 234"/>
          <p:cNvGrpSpPr>
            <a:grpSpLocks/>
          </p:cNvGrpSpPr>
          <p:nvPr/>
        </p:nvGrpSpPr>
        <p:grpSpPr bwMode="auto">
          <a:xfrm>
            <a:off x="9752834" y="5300323"/>
            <a:ext cx="2378873" cy="1392580"/>
            <a:chOff x="793779" y="8202790"/>
            <a:chExt cx="4921221" cy="1392450"/>
          </a:xfrm>
        </p:grpSpPr>
        <p:sp>
          <p:nvSpPr>
            <p:cNvPr id="121" name="Прямоугольник 12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3" name="Text Box 144"/>
            <p:cNvSpPr txBox="1">
              <a:spLocks noChangeArrowheads="1"/>
            </p:cNvSpPr>
            <p:nvPr/>
          </p:nvSpPr>
          <p:spPr bwMode="auto">
            <a:xfrm>
              <a:off x="1729477" y="8202790"/>
              <a:ext cx="2972872" cy="3427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7790" name="Прямоугольник 123"/>
          <p:cNvSpPr>
            <a:spLocks noChangeArrowheads="1"/>
          </p:cNvSpPr>
          <p:nvPr/>
        </p:nvSpPr>
        <p:spPr bwMode="auto">
          <a:xfrm>
            <a:off x="10270353" y="5641913"/>
            <a:ext cx="1793083" cy="921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4471" tIns="37242" rIns="74471" bIns="37242">
            <a:spAutoFit/>
          </a:bodyPr>
          <a:lstStyle/>
          <a:p>
            <a:pPr algn="just"/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Показатели по </a:t>
            </a:r>
            <a:r>
              <a:rPr lang="ru-RU" dirty="0" smtClean="0">
                <a:solidFill>
                  <a:srgbClr val="000000"/>
                </a:solidFill>
                <a:cs typeface="Times New Roman" pitchFamily="18" charset="0"/>
              </a:rPr>
              <a:t>происшествиям, </a:t>
            </a:r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связанных с посадкой судов на мель </a:t>
            </a:r>
            <a:r>
              <a:rPr lang="ru-RU" dirty="0" smtClean="0">
                <a:solidFill>
                  <a:srgbClr val="000000"/>
                </a:solidFill>
                <a:cs typeface="Times New Roman" pitchFamily="18" charset="0"/>
              </a:rPr>
              <a:t>(согласно статистических данных за 2021-2022 гг.)</a:t>
            </a:r>
            <a:endParaRPr lang="ru-RU" dirty="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67791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1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 bwMode="auto">
          <a:xfrm>
            <a:off x="2573820" y="274399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 bwMode="auto">
          <a:xfrm>
            <a:off x="2954820" y="362422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2650020" y="461482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9839175" y="589859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 bwMode="auto">
          <a:xfrm>
            <a:off x="3646345" y="40726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Заголовок 1"/>
          <p:cNvSpPr txBox="1">
            <a:spLocks/>
          </p:cNvSpPr>
          <p:nvPr/>
        </p:nvSpPr>
        <p:spPr bwMode="auto">
          <a:xfrm>
            <a:off x="-11113" y="2"/>
            <a:ext cx="12201526" cy="59848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/>
              <a:t>ПРОГНОЗ РИСКОВ ВОЗНИКНОВЕНИЯ ЧС И ПРОИСШЕСТВИЙ</a:t>
            </a:r>
          </a:p>
        </p:txBody>
      </p:sp>
      <p:sp>
        <p:nvSpPr>
          <p:cNvPr id="67587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6" tIns="38226" rIns="76446" bIns="3822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67588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717" y="6351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6" tIns="38226" rIns="76446" bIns="3822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875860" y="3211548"/>
            <a:ext cx="2243137" cy="1895475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9" tIns="44963" rIns="90009" bIns="44963" anchor="ctr"/>
          <a:lstStyle/>
          <a:p>
            <a:pPr algn="ctr">
              <a:defRPr/>
            </a:pPr>
            <a:r>
              <a:rPr lang="ru-RU" altLang="ru-RU" dirty="0">
                <a:solidFill>
                  <a:srgbClr val="000000"/>
                </a:solidFill>
              </a:rPr>
              <a:t>СУЩЕСТВУЕТ ВЕРОЯТНОСТЬ ВОЗНИКНОВЕНИЯ АВАРИЙ, СВЯЗАННЫХ С ЭКСПЛУАТАЦИЕЙ МАЛОМЕРНЫХ СУДОВ, ГРУЗОВЫХ И ПАССАЖИРСКИХ СУДОВ. </a:t>
            </a:r>
          </a:p>
        </p:txBody>
      </p:sp>
      <p:pic>
        <p:nvPicPr>
          <p:cNvPr id="675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747" y="839817"/>
            <a:ext cx="9509125" cy="5894387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6" name="Полилиния 125"/>
          <p:cNvSpPr/>
          <p:nvPr/>
        </p:nvSpPr>
        <p:spPr>
          <a:xfrm>
            <a:off x="6421797" y="2751624"/>
            <a:ext cx="1243787" cy="1024034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67" tIns="37986" rIns="75967" bIns="379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7" name="Полилиния 126"/>
          <p:cNvSpPr/>
          <p:nvPr/>
        </p:nvSpPr>
        <p:spPr>
          <a:xfrm>
            <a:off x="5217717" y="3094132"/>
            <a:ext cx="1379148" cy="1259316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67" tIns="37986" rIns="75967" bIns="379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8" name="Полилиния 127"/>
          <p:cNvSpPr/>
          <p:nvPr/>
        </p:nvSpPr>
        <p:spPr>
          <a:xfrm>
            <a:off x="3794681" y="2502106"/>
            <a:ext cx="857907" cy="815853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3" name="Полилиния 132"/>
          <p:cNvSpPr/>
          <p:nvPr/>
        </p:nvSpPr>
        <p:spPr>
          <a:xfrm>
            <a:off x="3186745" y="1513141"/>
            <a:ext cx="1068493" cy="1294064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4" name="Полилиния 133"/>
          <p:cNvSpPr/>
          <p:nvPr/>
        </p:nvSpPr>
        <p:spPr>
          <a:xfrm>
            <a:off x="4941006" y="3986141"/>
            <a:ext cx="1028363" cy="88625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5" name="Полилиния 134"/>
          <p:cNvSpPr/>
          <p:nvPr/>
        </p:nvSpPr>
        <p:spPr>
          <a:xfrm>
            <a:off x="6078913" y="3499745"/>
            <a:ext cx="1053479" cy="1033198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7" name="Полилиния 136"/>
          <p:cNvSpPr/>
          <p:nvPr/>
        </p:nvSpPr>
        <p:spPr>
          <a:xfrm>
            <a:off x="4492507" y="4382613"/>
            <a:ext cx="1039069" cy="942263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95" name="Полилиния 194"/>
          <p:cNvSpPr/>
          <p:nvPr/>
        </p:nvSpPr>
        <p:spPr>
          <a:xfrm>
            <a:off x="4032088" y="2095764"/>
            <a:ext cx="908947" cy="96460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15" name="Полилиния 214"/>
          <p:cNvSpPr/>
          <p:nvPr/>
        </p:nvSpPr>
        <p:spPr>
          <a:xfrm>
            <a:off x="2757565" y="1628831"/>
            <a:ext cx="700649" cy="79330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26" name="Полилиния 225"/>
          <p:cNvSpPr/>
          <p:nvPr/>
        </p:nvSpPr>
        <p:spPr>
          <a:xfrm>
            <a:off x="1794938" y="2914256"/>
            <a:ext cx="838387" cy="1055438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0" name="Полилиния 229"/>
          <p:cNvSpPr/>
          <p:nvPr/>
        </p:nvSpPr>
        <p:spPr>
          <a:xfrm>
            <a:off x="2878309" y="2684118"/>
            <a:ext cx="1279059" cy="70245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3" name="Прямоугольник 232"/>
          <p:cNvSpPr/>
          <p:nvPr/>
        </p:nvSpPr>
        <p:spPr>
          <a:xfrm>
            <a:off x="3773515" y="2668176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Тюлячи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6346842" y="3681008"/>
            <a:ext cx="663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Заинск</a:t>
            </a:r>
          </a:p>
        </p:txBody>
      </p:sp>
      <p:sp>
        <p:nvSpPr>
          <p:cNvPr id="235" name="Полилиния 234"/>
          <p:cNvSpPr/>
          <p:nvPr/>
        </p:nvSpPr>
        <p:spPr>
          <a:xfrm>
            <a:off x="4217141" y="3573103"/>
            <a:ext cx="1302878" cy="947382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67" tIns="37986" rIns="75967" bIns="379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6" name="Полилиния 235"/>
          <p:cNvSpPr/>
          <p:nvPr/>
        </p:nvSpPr>
        <p:spPr>
          <a:xfrm>
            <a:off x="3264027" y="3711879"/>
            <a:ext cx="1325142" cy="1168591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7" name="Полилиния 236"/>
          <p:cNvSpPr/>
          <p:nvPr/>
        </p:nvSpPr>
        <p:spPr>
          <a:xfrm>
            <a:off x="2116226" y="3500158"/>
            <a:ext cx="924844" cy="976626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8" name="Полилиния 237"/>
          <p:cNvSpPr/>
          <p:nvPr/>
        </p:nvSpPr>
        <p:spPr>
          <a:xfrm>
            <a:off x="3485011" y="2974494"/>
            <a:ext cx="1495865" cy="930387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9" name="Прямоугольник 238"/>
          <p:cNvSpPr/>
          <p:nvPr/>
        </p:nvSpPr>
        <p:spPr>
          <a:xfrm>
            <a:off x="4632330" y="3716094"/>
            <a:ext cx="8985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Чистополь</a:t>
            </a:r>
          </a:p>
        </p:txBody>
      </p:sp>
      <p:sp>
        <p:nvSpPr>
          <p:cNvPr id="240" name="Прямоугольник 239"/>
          <p:cNvSpPr/>
          <p:nvPr/>
        </p:nvSpPr>
        <p:spPr>
          <a:xfrm>
            <a:off x="3578230" y="3223014"/>
            <a:ext cx="12827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Рыбная Слобода</a:t>
            </a:r>
          </a:p>
        </p:txBody>
      </p:sp>
      <p:sp>
        <p:nvSpPr>
          <p:cNvPr id="241" name="Полилиния 240"/>
          <p:cNvSpPr/>
          <p:nvPr/>
        </p:nvSpPr>
        <p:spPr>
          <a:xfrm>
            <a:off x="6979843" y="3522222"/>
            <a:ext cx="798201" cy="1048772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2" name="Полилиния 241"/>
          <p:cNvSpPr/>
          <p:nvPr/>
        </p:nvSpPr>
        <p:spPr>
          <a:xfrm>
            <a:off x="5740780" y="4067395"/>
            <a:ext cx="1778017" cy="111637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3" name="Прямоугольник 242"/>
          <p:cNvSpPr/>
          <p:nvPr/>
        </p:nvSpPr>
        <p:spPr>
          <a:xfrm>
            <a:off x="4724419" y="4210432"/>
            <a:ext cx="12858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Новошешминск</a:t>
            </a:r>
          </a:p>
        </p:txBody>
      </p:sp>
      <p:sp>
        <p:nvSpPr>
          <p:cNvPr id="244" name="Полилиния 243"/>
          <p:cNvSpPr/>
          <p:nvPr/>
        </p:nvSpPr>
        <p:spPr>
          <a:xfrm>
            <a:off x="7331322" y="2660358"/>
            <a:ext cx="1237416" cy="1182010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5" name="Полилиния 244"/>
          <p:cNvSpPr/>
          <p:nvPr/>
        </p:nvSpPr>
        <p:spPr>
          <a:xfrm>
            <a:off x="7958156" y="4859149"/>
            <a:ext cx="788371" cy="688286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2332463" y="1806125"/>
            <a:ext cx="1245795" cy="1313353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4032082" y="4747027"/>
            <a:ext cx="1423141" cy="1206911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3265561" y="4382564"/>
            <a:ext cx="910848" cy="1286020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9" name="Полилиния 248"/>
          <p:cNvSpPr/>
          <p:nvPr/>
        </p:nvSpPr>
        <p:spPr>
          <a:xfrm>
            <a:off x="5237141" y="4621534"/>
            <a:ext cx="1167169" cy="94080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2330596" y="2724984"/>
            <a:ext cx="560008" cy="450487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/>
            <a:endParaRPr lang="ru-RU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5348288" y="4853373"/>
            <a:ext cx="9080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Черемшан</a:t>
            </a:r>
          </a:p>
        </p:txBody>
      </p:sp>
      <p:sp>
        <p:nvSpPr>
          <p:cNvPr id="252" name="Прямоугольник 251"/>
          <p:cNvSpPr/>
          <p:nvPr/>
        </p:nvSpPr>
        <p:spPr>
          <a:xfrm>
            <a:off x="6315107" y="4396968"/>
            <a:ext cx="1027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Альметьевск</a:t>
            </a:r>
          </a:p>
        </p:txBody>
      </p:sp>
      <p:sp>
        <p:nvSpPr>
          <p:cNvPr id="253" name="Прямоугольник 252"/>
          <p:cNvSpPr/>
          <p:nvPr/>
        </p:nvSpPr>
        <p:spPr>
          <a:xfrm>
            <a:off x="4456918" y="5631165"/>
            <a:ext cx="7985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Нурлат</a:t>
            </a:r>
          </a:p>
        </p:txBody>
      </p:sp>
      <p:sp>
        <p:nvSpPr>
          <p:cNvPr id="254" name="Прямоугольник 253"/>
          <p:cNvSpPr/>
          <p:nvPr/>
        </p:nvSpPr>
        <p:spPr>
          <a:xfrm>
            <a:off x="4498994" y="4516823"/>
            <a:ext cx="900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Аксубаево</a:t>
            </a:r>
          </a:p>
        </p:txBody>
      </p:sp>
      <p:sp>
        <p:nvSpPr>
          <p:cNvPr id="255" name="Полилиния 254"/>
          <p:cNvSpPr/>
          <p:nvPr/>
        </p:nvSpPr>
        <p:spPr>
          <a:xfrm>
            <a:off x="7293637" y="1540372"/>
            <a:ext cx="1334064" cy="1361108"/>
          </a:xfrm>
          <a:custGeom>
            <a:avLst/>
            <a:gdLst>
              <a:gd name="connsiteX0" fmla="*/ 304800 w 1691640"/>
              <a:gd name="connsiteY0" fmla="*/ 1592580 h 1836420"/>
              <a:gd name="connsiteX1" fmla="*/ 525780 w 1691640"/>
              <a:gd name="connsiteY1" fmla="*/ 1653540 h 1836420"/>
              <a:gd name="connsiteX2" fmla="*/ 685800 w 1691640"/>
              <a:gd name="connsiteY2" fmla="*/ 1699260 h 1836420"/>
              <a:gd name="connsiteX3" fmla="*/ 800100 w 1691640"/>
              <a:gd name="connsiteY3" fmla="*/ 1760220 h 1836420"/>
              <a:gd name="connsiteX4" fmla="*/ 914400 w 1691640"/>
              <a:gd name="connsiteY4" fmla="*/ 1783080 h 1836420"/>
              <a:gd name="connsiteX5" fmla="*/ 1051560 w 1691640"/>
              <a:gd name="connsiteY5" fmla="*/ 1836420 h 1836420"/>
              <a:gd name="connsiteX6" fmla="*/ 1051560 w 1691640"/>
              <a:gd name="connsiteY6" fmla="*/ 1836420 h 1836420"/>
              <a:gd name="connsiteX7" fmla="*/ 1165860 w 1691640"/>
              <a:gd name="connsiteY7" fmla="*/ 1752600 h 1836420"/>
              <a:gd name="connsiteX8" fmla="*/ 1219200 w 1691640"/>
              <a:gd name="connsiteY8" fmla="*/ 1699260 h 1836420"/>
              <a:gd name="connsiteX9" fmla="*/ 1333500 w 1691640"/>
              <a:gd name="connsiteY9" fmla="*/ 1623060 h 1836420"/>
              <a:gd name="connsiteX10" fmla="*/ 1394460 w 1691640"/>
              <a:gd name="connsiteY10" fmla="*/ 1554480 h 1836420"/>
              <a:gd name="connsiteX11" fmla="*/ 1440180 w 1691640"/>
              <a:gd name="connsiteY11" fmla="*/ 1531620 h 1836420"/>
              <a:gd name="connsiteX12" fmla="*/ 1440180 w 1691640"/>
              <a:gd name="connsiteY12" fmla="*/ 1531620 h 1836420"/>
              <a:gd name="connsiteX13" fmla="*/ 1455420 w 1691640"/>
              <a:gd name="connsiteY13" fmla="*/ 1463040 h 1836420"/>
              <a:gd name="connsiteX14" fmla="*/ 1524000 w 1691640"/>
              <a:gd name="connsiteY14" fmla="*/ 1280160 h 1836420"/>
              <a:gd name="connsiteX15" fmla="*/ 1554480 w 1691640"/>
              <a:gd name="connsiteY15" fmla="*/ 1203960 h 1836420"/>
              <a:gd name="connsiteX16" fmla="*/ 1607820 w 1691640"/>
              <a:gd name="connsiteY16" fmla="*/ 1249680 h 1836420"/>
              <a:gd name="connsiteX17" fmla="*/ 1668780 w 1691640"/>
              <a:gd name="connsiteY17" fmla="*/ 1257300 h 1836420"/>
              <a:gd name="connsiteX18" fmla="*/ 1668780 w 1691640"/>
              <a:gd name="connsiteY18" fmla="*/ 1257300 h 1836420"/>
              <a:gd name="connsiteX19" fmla="*/ 1691640 w 1691640"/>
              <a:gd name="connsiteY19" fmla="*/ 876300 h 1836420"/>
              <a:gd name="connsiteX20" fmla="*/ 1691640 w 1691640"/>
              <a:gd name="connsiteY20" fmla="*/ 876300 h 1836420"/>
              <a:gd name="connsiteX21" fmla="*/ 1584960 w 1691640"/>
              <a:gd name="connsiteY21" fmla="*/ 868680 h 1836420"/>
              <a:gd name="connsiteX22" fmla="*/ 1531620 w 1691640"/>
              <a:gd name="connsiteY22" fmla="*/ 876300 h 1836420"/>
              <a:gd name="connsiteX23" fmla="*/ 1470660 w 1691640"/>
              <a:gd name="connsiteY23" fmla="*/ 838200 h 1836420"/>
              <a:gd name="connsiteX24" fmla="*/ 1402080 w 1691640"/>
              <a:gd name="connsiteY24" fmla="*/ 792480 h 1836420"/>
              <a:gd name="connsiteX25" fmla="*/ 1295400 w 1691640"/>
              <a:gd name="connsiteY25" fmla="*/ 807720 h 1836420"/>
              <a:gd name="connsiteX26" fmla="*/ 1203960 w 1691640"/>
              <a:gd name="connsiteY26" fmla="*/ 845820 h 1836420"/>
              <a:gd name="connsiteX27" fmla="*/ 1203960 w 1691640"/>
              <a:gd name="connsiteY27" fmla="*/ 845820 h 1836420"/>
              <a:gd name="connsiteX28" fmla="*/ 1295400 w 1691640"/>
              <a:gd name="connsiteY28" fmla="*/ 1066800 h 1836420"/>
              <a:gd name="connsiteX29" fmla="*/ 1341120 w 1691640"/>
              <a:gd name="connsiteY29" fmla="*/ 1203960 h 1836420"/>
              <a:gd name="connsiteX30" fmla="*/ 1318260 w 1691640"/>
              <a:gd name="connsiteY30" fmla="*/ 1264920 h 1836420"/>
              <a:gd name="connsiteX31" fmla="*/ 1348740 w 1691640"/>
              <a:gd name="connsiteY31" fmla="*/ 1325880 h 1836420"/>
              <a:gd name="connsiteX32" fmla="*/ 1295400 w 1691640"/>
              <a:gd name="connsiteY32" fmla="*/ 1409700 h 1836420"/>
              <a:gd name="connsiteX33" fmla="*/ 1203960 w 1691640"/>
              <a:gd name="connsiteY33" fmla="*/ 1379220 h 1836420"/>
              <a:gd name="connsiteX34" fmla="*/ 1203960 w 1691640"/>
              <a:gd name="connsiteY34" fmla="*/ 1287780 h 1836420"/>
              <a:gd name="connsiteX35" fmla="*/ 1165860 w 1691640"/>
              <a:gd name="connsiteY35" fmla="*/ 1280160 h 1836420"/>
              <a:gd name="connsiteX36" fmla="*/ 1165860 w 1691640"/>
              <a:gd name="connsiteY36" fmla="*/ 1280160 h 1836420"/>
              <a:gd name="connsiteX37" fmla="*/ 1059180 w 1691640"/>
              <a:gd name="connsiteY37" fmla="*/ 1280160 h 1836420"/>
              <a:gd name="connsiteX38" fmla="*/ 1059180 w 1691640"/>
              <a:gd name="connsiteY38" fmla="*/ 1219200 h 1836420"/>
              <a:gd name="connsiteX39" fmla="*/ 1013460 w 1691640"/>
              <a:gd name="connsiteY39" fmla="*/ 1165860 h 1836420"/>
              <a:gd name="connsiteX40" fmla="*/ 990600 w 1691640"/>
              <a:gd name="connsiteY40" fmla="*/ 1150620 h 1836420"/>
              <a:gd name="connsiteX41" fmla="*/ 952500 w 1691640"/>
              <a:gd name="connsiteY41" fmla="*/ 1165860 h 1836420"/>
              <a:gd name="connsiteX42" fmla="*/ 944880 w 1691640"/>
              <a:gd name="connsiteY42" fmla="*/ 1188720 h 1836420"/>
              <a:gd name="connsiteX43" fmla="*/ 960120 w 1691640"/>
              <a:gd name="connsiteY43" fmla="*/ 1234440 h 1836420"/>
              <a:gd name="connsiteX44" fmla="*/ 929640 w 1691640"/>
              <a:gd name="connsiteY44" fmla="*/ 1234440 h 1836420"/>
              <a:gd name="connsiteX45" fmla="*/ 868680 w 1691640"/>
              <a:gd name="connsiteY45" fmla="*/ 1226820 h 1836420"/>
              <a:gd name="connsiteX46" fmla="*/ 868680 w 1691640"/>
              <a:gd name="connsiteY46" fmla="*/ 1226820 h 1836420"/>
              <a:gd name="connsiteX47" fmla="*/ 937260 w 1691640"/>
              <a:gd name="connsiteY47" fmla="*/ 1104900 h 1836420"/>
              <a:gd name="connsiteX48" fmla="*/ 929640 w 1691640"/>
              <a:gd name="connsiteY48" fmla="*/ 1082040 h 1836420"/>
              <a:gd name="connsiteX49" fmla="*/ 922020 w 1691640"/>
              <a:gd name="connsiteY49" fmla="*/ 1074420 h 1836420"/>
              <a:gd name="connsiteX50" fmla="*/ 845820 w 1691640"/>
              <a:gd name="connsiteY50" fmla="*/ 1074420 h 1836420"/>
              <a:gd name="connsiteX51" fmla="*/ 845820 w 1691640"/>
              <a:gd name="connsiteY51" fmla="*/ 1074420 h 1836420"/>
              <a:gd name="connsiteX52" fmla="*/ 784860 w 1691640"/>
              <a:gd name="connsiteY52" fmla="*/ 990600 h 1836420"/>
              <a:gd name="connsiteX53" fmla="*/ 784860 w 1691640"/>
              <a:gd name="connsiteY53" fmla="*/ 990600 h 1836420"/>
              <a:gd name="connsiteX54" fmla="*/ 716280 w 1691640"/>
              <a:gd name="connsiteY54" fmla="*/ 929640 h 1836420"/>
              <a:gd name="connsiteX55" fmla="*/ 716280 w 1691640"/>
              <a:gd name="connsiteY55" fmla="*/ 883920 h 1836420"/>
              <a:gd name="connsiteX56" fmla="*/ 731520 w 1691640"/>
              <a:gd name="connsiteY56" fmla="*/ 800100 h 1836420"/>
              <a:gd name="connsiteX57" fmla="*/ 716280 w 1691640"/>
              <a:gd name="connsiteY57" fmla="*/ 632460 h 1836420"/>
              <a:gd name="connsiteX58" fmla="*/ 716280 w 1691640"/>
              <a:gd name="connsiteY58" fmla="*/ 632460 h 1836420"/>
              <a:gd name="connsiteX59" fmla="*/ 708660 w 1691640"/>
              <a:gd name="connsiteY59" fmla="*/ 487680 h 1836420"/>
              <a:gd name="connsiteX60" fmla="*/ 708660 w 1691640"/>
              <a:gd name="connsiteY60" fmla="*/ 487680 h 1836420"/>
              <a:gd name="connsiteX61" fmla="*/ 777240 w 1691640"/>
              <a:gd name="connsiteY61" fmla="*/ 266700 h 1836420"/>
              <a:gd name="connsiteX62" fmla="*/ 868680 w 1691640"/>
              <a:gd name="connsiteY62" fmla="*/ 251460 h 1836420"/>
              <a:gd name="connsiteX63" fmla="*/ 876300 w 1691640"/>
              <a:gd name="connsiteY63" fmla="*/ 152400 h 1836420"/>
              <a:gd name="connsiteX64" fmla="*/ 937260 w 1691640"/>
              <a:gd name="connsiteY64" fmla="*/ 121920 h 1836420"/>
              <a:gd name="connsiteX65" fmla="*/ 975360 w 1691640"/>
              <a:gd name="connsiteY65" fmla="*/ 38100 h 1836420"/>
              <a:gd name="connsiteX66" fmla="*/ 777240 w 1691640"/>
              <a:gd name="connsiteY66" fmla="*/ 0 h 1836420"/>
              <a:gd name="connsiteX67" fmla="*/ 701040 w 1691640"/>
              <a:gd name="connsiteY67" fmla="*/ 0 h 1836420"/>
              <a:gd name="connsiteX68" fmla="*/ 609600 w 1691640"/>
              <a:gd name="connsiteY68" fmla="*/ 15240 h 1836420"/>
              <a:gd name="connsiteX69" fmla="*/ 601980 w 1691640"/>
              <a:gd name="connsiteY69" fmla="*/ 38100 h 1836420"/>
              <a:gd name="connsiteX70" fmla="*/ 624840 w 1691640"/>
              <a:gd name="connsiteY70" fmla="*/ 53340 h 1836420"/>
              <a:gd name="connsiteX71" fmla="*/ 586740 w 1691640"/>
              <a:gd name="connsiteY71" fmla="*/ 99060 h 1836420"/>
              <a:gd name="connsiteX72" fmla="*/ 556260 w 1691640"/>
              <a:gd name="connsiteY72" fmla="*/ 175260 h 1836420"/>
              <a:gd name="connsiteX73" fmla="*/ 617220 w 1691640"/>
              <a:gd name="connsiteY73" fmla="*/ 213360 h 1836420"/>
              <a:gd name="connsiteX74" fmla="*/ 594360 w 1691640"/>
              <a:gd name="connsiteY74" fmla="*/ 312420 h 1836420"/>
              <a:gd name="connsiteX75" fmla="*/ 548640 w 1691640"/>
              <a:gd name="connsiteY75" fmla="*/ 403860 h 1836420"/>
              <a:gd name="connsiteX76" fmla="*/ 449580 w 1691640"/>
              <a:gd name="connsiteY76" fmla="*/ 434340 h 1836420"/>
              <a:gd name="connsiteX77" fmla="*/ 381000 w 1691640"/>
              <a:gd name="connsiteY77" fmla="*/ 396240 h 1836420"/>
              <a:gd name="connsiteX78" fmla="*/ 350520 w 1691640"/>
              <a:gd name="connsiteY78" fmla="*/ 419100 h 1836420"/>
              <a:gd name="connsiteX79" fmla="*/ 350520 w 1691640"/>
              <a:gd name="connsiteY79" fmla="*/ 441960 h 1836420"/>
              <a:gd name="connsiteX80" fmla="*/ 274320 w 1691640"/>
              <a:gd name="connsiteY80" fmla="*/ 449580 h 1836420"/>
              <a:gd name="connsiteX81" fmla="*/ 266700 w 1691640"/>
              <a:gd name="connsiteY81" fmla="*/ 464820 h 1836420"/>
              <a:gd name="connsiteX82" fmla="*/ 312420 w 1691640"/>
              <a:gd name="connsiteY82" fmla="*/ 495300 h 1836420"/>
              <a:gd name="connsiteX83" fmla="*/ 312420 w 1691640"/>
              <a:gd name="connsiteY83" fmla="*/ 502920 h 1836420"/>
              <a:gd name="connsiteX84" fmla="*/ 297180 w 1691640"/>
              <a:gd name="connsiteY84" fmla="*/ 533400 h 1836420"/>
              <a:gd name="connsiteX85" fmla="*/ 274320 w 1691640"/>
              <a:gd name="connsiteY85" fmla="*/ 541020 h 1836420"/>
              <a:gd name="connsiteX86" fmla="*/ 266700 w 1691640"/>
              <a:gd name="connsiteY86" fmla="*/ 601980 h 1836420"/>
              <a:gd name="connsiteX87" fmla="*/ 198120 w 1691640"/>
              <a:gd name="connsiteY87" fmla="*/ 624840 h 1836420"/>
              <a:gd name="connsiteX88" fmla="*/ 137160 w 1691640"/>
              <a:gd name="connsiteY88" fmla="*/ 746760 h 1836420"/>
              <a:gd name="connsiteX89" fmla="*/ 30480 w 1691640"/>
              <a:gd name="connsiteY89" fmla="*/ 762000 h 1836420"/>
              <a:gd name="connsiteX90" fmla="*/ 0 w 1691640"/>
              <a:gd name="connsiteY90" fmla="*/ 815340 h 1836420"/>
              <a:gd name="connsiteX91" fmla="*/ 0 w 1691640"/>
              <a:gd name="connsiteY91" fmla="*/ 815340 h 1836420"/>
              <a:gd name="connsiteX92" fmla="*/ 15240 w 1691640"/>
              <a:gd name="connsiteY92" fmla="*/ 891540 h 1836420"/>
              <a:gd name="connsiteX93" fmla="*/ 106680 w 1691640"/>
              <a:gd name="connsiteY93" fmla="*/ 922020 h 1836420"/>
              <a:gd name="connsiteX94" fmla="*/ 342900 w 1691640"/>
              <a:gd name="connsiteY94" fmla="*/ 929640 h 1836420"/>
              <a:gd name="connsiteX95" fmla="*/ 388620 w 1691640"/>
              <a:gd name="connsiteY95" fmla="*/ 975360 h 1836420"/>
              <a:gd name="connsiteX96" fmla="*/ 510540 w 1691640"/>
              <a:gd name="connsiteY96" fmla="*/ 1028700 h 1836420"/>
              <a:gd name="connsiteX97" fmla="*/ 495300 w 1691640"/>
              <a:gd name="connsiteY97" fmla="*/ 1074420 h 1836420"/>
              <a:gd name="connsiteX98" fmla="*/ 518160 w 1691640"/>
              <a:gd name="connsiteY98" fmla="*/ 1089660 h 1836420"/>
              <a:gd name="connsiteX99" fmla="*/ 556260 w 1691640"/>
              <a:gd name="connsiteY99" fmla="*/ 1135380 h 1836420"/>
              <a:gd name="connsiteX100" fmla="*/ 525780 w 1691640"/>
              <a:gd name="connsiteY100" fmla="*/ 1219200 h 1836420"/>
              <a:gd name="connsiteX101" fmla="*/ 556260 w 1691640"/>
              <a:gd name="connsiteY101" fmla="*/ 1249680 h 1836420"/>
              <a:gd name="connsiteX102" fmla="*/ 502920 w 1691640"/>
              <a:gd name="connsiteY102" fmla="*/ 1363980 h 1836420"/>
              <a:gd name="connsiteX103" fmla="*/ 426720 w 1691640"/>
              <a:gd name="connsiteY103" fmla="*/ 1310640 h 1836420"/>
              <a:gd name="connsiteX104" fmla="*/ 350520 w 1691640"/>
              <a:gd name="connsiteY104" fmla="*/ 1257300 h 1836420"/>
              <a:gd name="connsiteX105" fmla="*/ 304800 w 1691640"/>
              <a:gd name="connsiteY105" fmla="*/ 1211580 h 1836420"/>
              <a:gd name="connsiteX106" fmla="*/ 289560 w 1691640"/>
              <a:gd name="connsiteY106" fmla="*/ 1226820 h 1836420"/>
              <a:gd name="connsiteX107" fmla="*/ 335280 w 1691640"/>
              <a:gd name="connsiteY107" fmla="*/ 1303020 h 1836420"/>
              <a:gd name="connsiteX108" fmla="*/ 312420 w 1691640"/>
              <a:gd name="connsiteY108" fmla="*/ 1333500 h 1836420"/>
              <a:gd name="connsiteX109" fmla="*/ 304800 w 1691640"/>
              <a:gd name="connsiteY109" fmla="*/ 1592580 h 183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91640" h="1836420">
                <a:moveTo>
                  <a:pt x="304800" y="1592580"/>
                </a:moveTo>
                <a:lnTo>
                  <a:pt x="525780" y="1653540"/>
                </a:lnTo>
                <a:lnTo>
                  <a:pt x="685800" y="1699260"/>
                </a:lnTo>
                <a:lnTo>
                  <a:pt x="800100" y="1760220"/>
                </a:lnTo>
                <a:lnTo>
                  <a:pt x="914400" y="1783080"/>
                </a:lnTo>
                <a:lnTo>
                  <a:pt x="1051560" y="1836420"/>
                </a:lnTo>
                <a:lnTo>
                  <a:pt x="1051560" y="1836420"/>
                </a:lnTo>
                <a:lnTo>
                  <a:pt x="1165860" y="1752600"/>
                </a:lnTo>
                <a:lnTo>
                  <a:pt x="1219200" y="1699260"/>
                </a:lnTo>
                <a:lnTo>
                  <a:pt x="1333500" y="1623060"/>
                </a:lnTo>
                <a:lnTo>
                  <a:pt x="1394460" y="1554480"/>
                </a:lnTo>
                <a:lnTo>
                  <a:pt x="1440180" y="1531620"/>
                </a:lnTo>
                <a:lnTo>
                  <a:pt x="1440180" y="1531620"/>
                </a:lnTo>
                <a:lnTo>
                  <a:pt x="1455420" y="1463040"/>
                </a:lnTo>
                <a:lnTo>
                  <a:pt x="1524000" y="1280160"/>
                </a:lnTo>
                <a:lnTo>
                  <a:pt x="1554480" y="1203960"/>
                </a:lnTo>
                <a:lnTo>
                  <a:pt x="1607820" y="1249680"/>
                </a:lnTo>
                <a:lnTo>
                  <a:pt x="1668780" y="1257300"/>
                </a:lnTo>
                <a:lnTo>
                  <a:pt x="1668780" y="1257300"/>
                </a:lnTo>
                <a:lnTo>
                  <a:pt x="1691640" y="876300"/>
                </a:lnTo>
                <a:lnTo>
                  <a:pt x="1691640" y="876300"/>
                </a:lnTo>
                <a:lnTo>
                  <a:pt x="1584960" y="868680"/>
                </a:lnTo>
                <a:lnTo>
                  <a:pt x="1531620" y="876300"/>
                </a:lnTo>
                <a:lnTo>
                  <a:pt x="1470660" y="838200"/>
                </a:lnTo>
                <a:lnTo>
                  <a:pt x="1402080" y="792480"/>
                </a:lnTo>
                <a:lnTo>
                  <a:pt x="1295400" y="807720"/>
                </a:lnTo>
                <a:lnTo>
                  <a:pt x="1203960" y="845820"/>
                </a:lnTo>
                <a:lnTo>
                  <a:pt x="1203960" y="845820"/>
                </a:lnTo>
                <a:lnTo>
                  <a:pt x="1295400" y="1066800"/>
                </a:lnTo>
                <a:lnTo>
                  <a:pt x="1341120" y="1203960"/>
                </a:lnTo>
                <a:lnTo>
                  <a:pt x="1318260" y="1264920"/>
                </a:lnTo>
                <a:lnTo>
                  <a:pt x="1348740" y="1325880"/>
                </a:lnTo>
                <a:lnTo>
                  <a:pt x="1295400" y="1409700"/>
                </a:lnTo>
                <a:lnTo>
                  <a:pt x="1203960" y="1379220"/>
                </a:lnTo>
                <a:lnTo>
                  <a:pt x="1203960" y="1287780"/>
                </a:lnTo>
                <a:lnTo>
                  <a:pt x="1165860" y="1280160"/>
                </a:lnTo>
                <a:lnTo>
                  <a:pt x="1165860" y="1280160"/>
                </a:lnTo>
                <a:lnTo>
                  <a:pt x="1059180" y="1280160"/>
                </a:lnTo>
                <a:lnTo>
                  <a:pt x="1059180" y="1219200"/>
                </a:lnTo>
                <a:lnTo>
                  <a:pt x="1013460" y="1165860"/>
                </a:lnTo>
                <a:lnTo>
                  <a:pt x="990600" y="1150620"/>
                </a:lnTo>
                <a:lnTo>
                  <a:pt x="952500" y="1165860"/>
                </a:lnTo>
                <a:lnTo>
                  <a:pt x="944880" y="1188720"/>
                </a:lnTo>
                <a:lnTo>
                  <a:pt x="960120" y="1234440"/>
                </a:lnTo>
                <a:lnTo>
                  <a:pt x="929640" y="1234440"/>
                </a:lnTo>
                <a:lnTo>
                  <a:pt x="868680" y="1226820"/>
                </a:lnTo>
                <a:lnTo>
                  <a:pt x="868680" y="1226820"/>
                </a:lnTo>
                <a:lnTo>
                  <a:pt x="937260" y="1104900"/>
                </a:lnTo>
                <a:lnTo>
                  <a:pt x="929640" y="1082040"/>
                </a:lnTo>
                <a:lnTo>
                  <a:pt x="922020" y="1074420"/>
                </a:lnTo>
                <a:lnTo>
                  <a:pt x="845820" y="1074420"/>
                </a:lnTo>
                <a:lnTo>
                  <a:pt x="845820" y="1074420"/>
                </a:lnTo>
                <a:lnTo>
                  <a:pt x="784860" y="990600"/>
                </a:lnTo>
                <a:lnTo>
                  <a:pt x="784860" y="990600"/>
                </a:lnTo>
                <a:lnTo>
                  <a:pt x="716280" y="929640"/>
                </a:lnTo>
                <a:lnTo>
                  <a:pt x="716280" y="883920"/>
                </a:lnTo>
                <a:lnTo>
                  <a:pt x="731520" y="800100"/>
                </a:lnTo>
                <a:lnTo>
                  <a:pt x="716280" y="632460"/>
                </a:lnTo>
                <a:lnTo>
                  <a:pt x="716280" y="632460"/>
                </a:lnTo>
                <a:lnTo>
                  <a:pt x="708660" y="487680"/>
                </a:lnTo>
                <a:lnTo>
                  <a:pt x="708660" y="487680"/>
                </a:lnTo>
                <a:lnTo>
                  <a:pt x="777240" y="266700"/>
                </a:lnTo>
                <a:lnTo>
                  <a:pt x="868680" y="251460"/>
                </a:lnTo>
                <a:lnTo>
                  <a:pt x="876300" y="152400"/>
                </a:lnTo>
                <a:lnTo>
                  <a:pt x="937260" y="121920"/>
                </a:lnTo>
                <a:lnTo>
                  <a:pt x="975360" y="38100"/>
                </a:lnTo>
                <a:lnTo>
                  <a:pt x="777240" y="0"/>
                </a:lnTo>
                <a:lnTo>
                  <a:pt x="701040" y="0"/>
                </a:lnTo>
                <a:lnTo>
                  <a:pt x="609600" y="15240"/>
                </a:lnTo>
                <a:lnTo>
                  <a:pt x="601980" y="38100"/>
                </a:lnTo>
                <a:lnTo>
                  <a:pt x="624840" y="53340"/>
                </a:lnTo>
                <a:lnTo>
                  <a:pt x="586740" y="99060"/>
                </a:lnTo>
                <a:lnTo>
                  <a:pt x="556260" y="175260"/>
                </a:lnTo>
                <a:lnTo>
                  <a:pt x="617220" y="213360"/>
                </a:lnTo>
                <a:lnTo>
                  <a:pt x="594360" y="312420"/>
                </a:lnTo>
                <a:lnTo>
                  <a:pt x="548640" y="403860"/>
                </a:lnTo>
                <a:lnTo>
                  <a:pt x="449580" y="434340"/>
                </a:lnTo>
                <a:lnTo>
                  <a:pt x="381000" y="396240"/>
                </a:lnTo>
                <a:lnTo>
                  <a:pt x="350520" y="419100"/>
                </a:lnTo>
                <a:lnTo>
                  <a:pt x="350520" y="441960"/>
                </a:lnTo>
                <a:lnTo>
                  <a:pt x="274320" y="449580"/>
                </a:lnTo>
                <a:lnTo>
                  <a:pt x="266700" y="464820"/>
                </a:lnTo>
                <a:lnTo>
                  <a:pt x="312420" y="495300"/>
                </a:lnTo>
                <a:lnTo>
                  <a:pt x="312420" y="502920"/>
                </a:lnTo>
                <a:lnTo>
                  <a:pt x="297180" y="533400"/>
                </a:lnTo>
                <a:lnTo>
                  <a:pt x="274320" y="541020"/>
                </a:lnTo>
                <a:lnTo>
                  <a:pt x="266700" y="601980"/>
                </a:lnTo>
                <a:lnTo>
                  <a:pt x="198120" y="624840"/>
                </a:lnTo>
                <a:lnTo>
                  <a:pt x="137160" y="746760"/>
                </a:lnTo>
                <a:lnTo>
                  <a:pt x="30480" y="762000"/>
                </a:lnTo>
                <a:lnTo>
                  <a:pt x="0" y="815340"/>
                </a:lnTo>
                <a:lnTo>
                  <a:pt x="0" y="815340"/>
                </a:lnTo>
                <a:lnTo>
                  <a:pt x="15240" y="891540"/>
                </a:lnTo>
                <a:lnTo>
                  <a:pt x="106680" y="922020"/>
                </a:lnTo>
                <a:lnTo>
                  <a:pt x="342900" y="929640"/>
                </a:lnTo>
                <a:lnTo>
                  <a:pt x="388620" y="975360"/>
                </a:lnTo>
                <a:lnTo>
                  <a:pt x="510540" y="1028700"/>
                </a:lnTo>
                <a:lnTo>
                  <a:pt x="495300" y="1074420"/>
                </a:lnTo>
                <a:lnTo>
                  <a:pt x="518160" y="1089660"/>
                </a:lnTo>
                <a:lnTo>
                  <a:pt x="556260" y="1135380"/>
                </a:lnTo>
                <a:lnTo>
                  <a:pt x="525780" y="1219200"/>
                </a:lnTo>
                <a:lnTo>
                  <a:pt x="556260" y="1249680"/>
                </a:lnTo>
                <a:lnTo>
                  <a:pt x="502920" y="1363980"/>
                </a:lnTo>
                <a:lnTo>
                  <a:pt x="426720" y="1310640"/>
                </a:lnTo>
                <a:lnTo>
                  <a:pt x="350520" y="1257300"/>
                </a:lnTo>
                <a:lnTo>
                  <a:pt x="304800" y="1211580"/>
                </a:lnTo>
                <a:lnTo>
                  <a:pt x="289560" y="1226820"/>
                </a:lnTo>
                <a:lnTo>
                  <a:pt x="335280" y="1303020"/>
                </a:lnTo>
                <a:lnTo>
                  <a:pt x="312420" y="1333500"/>
                </a:lnTo>
                <a:lnTo>
                  <a:pt x="304800" y="15925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6422316" y="2453347"/>
            <a:ext cx="1177823" cy="576069"/>
          </a:xfrm>
          <a:custGeom>
            <a:avLst/>
            <a:gdLst>
              <a:gd name="connsiteX0" fmla="*/ 0 w 1493520"/>
              <a:gd name="connsiteY0" fmla="*/ 457200 h 777240"/>
              <a:gd name="connsiteX1" fmla="*/ 45720 w 1493520"/>
              <a:gd name="connsiteY1" fmla="*/ 381000 h 777240"/>
              <a:gd name="connsiteX2" fmla="*/ 106680 w 1493520"/>
              <a:gd name="connsiteY2" fmla="*/ 342900 h 777240"/>
              <a:gd name="connsiteX3" fmla="*/ 160020 w 1493520"/>
              <a:gd name="connsiteY3" fmla="*/ 327660 h 777240"/>
              <a:gd name="connsiteX4" fmla="*/ 228600 w 1493520"/>
              <a:gd name="connsiteY4" fmla="*/ 335280 h 777240"/>
              <a:gd name="connsiteX5" fmla="*/ 243840 w 1493520"/>
              <a:gd name="connsiteY5" fmla="*/ 403860 h 777240"/>
              <a:gd name="connsiteX6" fmla="*/ 289560 w 1493520"/>
              <a:gd name="connsiteY6" fmla="*/ 480060 h 777240"/>
              <a:gd name="connsiteX7" fmla="*/ 289560 w 1493520"/>
              <a:gd name="connsiteY7" fmla="*/ 480060 h 777240"/>
              <a:gd name="connsiteX8" fmla="*/ 426720 w 1493520"/>
              <a:gd name="connsiteY8" fmla="*/ 533400 h 777240"/>
              <a:gd name="connsiteX9" fmla="*/ 457200 w 1493520"/>
              <a:gd name="connsiteY9" fmla="*/ 510540 h 777240"/>
              <a:gd name="connsiteX10" fmla="*/ 457200 w 1493520"/>
              <a:gd name="connsiteY10" fmla="*/ 510540 h 777240"/>
              <a:gd name="connsiteX11" fmla="*/ 502920 w 1493520"/>
              <a:gd name="connsiteY11" fmla="*/ 426720 h 777240"/>
              <a:gd name="connsiteX12" fmla="*/ 502920 w 1493520"/>
              <a:gd name="connsiteY12" fmla="*/ 426720 h 777240"/>
              <a:gd name="connsiteX13" fmla="*/ 601980 w 1493520"/>
              <a:gd name="connsiteY13" fmla="*/ 396240 h 777240"/>
              <a:gd name="connsiteX14" fmla="*/ 548640 w 1493520"/>
              <a:gd name="connsiteY14" fmla="*/ 251460 h 777240"/>
              <a:gd name="connsiteX15" fmla="*/ 563880 w 1493520"/>
              <a:gd name="connsiteY15" fmla="*/ 182880 h 777240"/>
              <a:gd name="connsiteX16" fmla="*/ 502920 w 1493520"/>
              <a:gd name="connsiteY16" fmla="*/ 60960 h 777240"/>
              <a:gd name="connsiteX17" fmla="*/ 541020 w 1493520"/>
              <a:gd name="connsiteY17" fmla="*/ 0 h 777240"/>
              <a:gd name="connsiteX18" fmla="*/ 594360 w 1493520"/>
              <a:gd name="connsiteY18" fmla="*/ 45720 h 777240"/>
              <a:gd name="connsiteX19" fmla="*/ 640080 w 1493520"/>
              <a:gd name="connsiteY19" fmla="*/ 45720 h 777240"/>
              <a:gd name="connsiteX20" fmla="*/ 708660 w 1493520"/>
              <a:gd name="connsiteY20" fmla="*/ 38100 h 777240"/>
              <a:gd name="connsiteX21" fmla="*/ 784860 w 1493520"/>
              <a:gd name="connsiteY21" fmla="*/ 129540 h 777240"/>
              <a:gd name="connsiteX22" fmla="*/ 830580 w 1493520"/>
              <a:gd name="connsiteY22" fmla="*/ 175260 h 777240"/>
              <a:gd name="connsiteX23" fmla="*/ 914400 w 1493520"/>
              <a:gd name="connsiteY23" fmla="*/ 167640 h 777240"/>
              <a:gd name="connsiteX24" fmla="*/ 975360 w 1493520"/>
              <a:gd name="connsiteY24" fmla="*/ 198120 h 777240"/>
              <a:gd name="connsiteX25" fmla="*/ 1013460 w 1493520"/>
              <a:gd name="connsiteY25" fmla="*/ 175260 h 777240"/>
              <a:gd name="connsiteX26" fmla="*/ 975360 w 1493520"/>
              <a:gd name="connsiteY26" fmla="*/ 106680 h 777240"/>
              <a:gd name="connsiteX27" fmla="*/ 982980 w 1493520"/>
              <a:gd name="connsiteY27" fmla="*/ 76200 h 777240"/>
              <a:gd name="connsiteX28" fmla="*/ 1051560 w 1493520"/>
              <a:gd name="connsiteY28" fmla="*/ 83820 h 777240"/>
              <a:gd name="connsiteX29" fmla="*/ 1112520 w 1493520"/>
              <a:gd name="connsiteY29" fmla="*/ 114300 h 777240"/>
              <a:gd name="connsiteX30" fmla="*/ 1158240 w 1493520"/>
              <a:gd name="connsiteY30" fmla="*/ 144780 h 777240"/>
              <a:gd name="connsiteX31" fmla="*/ 1234440 w 1493520"/>
              <a:gd name="connsiteY31" fmla="*/ 160020 h 777240"/>
              <a:gd name="connsiteX32" fmla="*/ 1226820 w 1493520"/>
              <a:gd name="connsiteY32" fmla="*/ 190500 h 777240"/>
              <a:gd name="connsiteX33" fmla="*/ 1249680 w 1493520"/>
              <a:gd name="connsiteY33" fmla="*/ 220980 h 777240"/>
              <a:gd name="connsiteX34" fmla="*/ 1295400 w 1493520"/>
              <a:gd name="connsiteY34" fmla="*/ 220980 h 777240"/>
              <a:gd name="connsiteX35" fmla="*/ 1333500 w 1493520"/>
              <a:gd name="connsiteY35" fmla="*/ 289560 h 777240"/>
              <a:gd name="connsiteX36" fmla="*/ 1394460 w 1493520"/>
              <a:gd name="connsiteY36" fmla="*/ 327660 h 777240"/>
              <a:gd name="connsiteX37" fmla="*/ 1447800 w 1493520"/>
              <a:gd name="connsiteY37" fmla="*/ 297180 h 777240"/>
              <a:gd name="connsiteX38" fmla="*/ 1485900 w 1493520"/>
              <a:gd name="connsiteY38" fmla="*/ 312420 h 777240"/>
              <a:gd name="connsiteX39" fmla="*/ 1493520 w 1493520"/>
              <a:gd name="connsiteY39" fmla="*/ 358140 h 777240"/>
              <a:gd name="connsiteX40" fmla="*/ 1463040 w 1493520"/>
              <a:gd name="connsiteY40" fmla="*/ 449580 h 777240"/>
              <a:gd name="connsiteX41" fmla="*/ 1325880 w 1493520"/>
              <a:gd name="connsiteY41" fmla="*/ 480060 h 777240"/>
              <a:gd name="connsiteX42" fmla="*/ 1242060 w 1493520"/>
              <a:gd name="connsiteY42" fmla="*/ 480060 h 777240"/>
              <a:gd name="connsiteX43" fmla="*/ 1203960 w 1493520"/>
              <a:gd name="connsiteY43" fmla="*/ 441960 h 777240"/>
              <a:gd name="connsiteX44" fmla="*/ 1143000 w 1493520"/>
              <a:gd name="connsiteY44" fmla="*/ 441960 h 777240"/>
              <a:gd name="connsiteX45" fmla="*/ 1097280 w 1493520"/>
              <a:gd name="connsiteY45" fmla="*/ 487680 h 777240"/>
              <a:gd name="connsiteX46" fmla="*/ 1021080 w 1493520"/>
              <a:gd name="connsiteY46" fmla="*/ 502920 h 777240"/>
              <a:gd name="connsiteX47" fmla="*/ 1021080 w 1493520"/>
              <a:gd name="connsiteY47" fmla="*/ 502920 h 777240"/>
              <a:gd name="connsiteX48" fmla="*/ 640080 w 1493520"/>
              <a:gd name="connsiteY48" fmla="*/ 548640 h 777240"/>
              <a:gd name="connsiteX49" fmla="*/ 624840 w 1493520"/>
              <a:gd name="connsiteY49" fmla="*/ 571500 h 777240"/>
              <a:gd name="connsiteX50" fmla="*/ 647700 w 1493520"/>
              <a:gd name="connsiteY50" fmla="*/ 777240 h 777240"/>
              <a:gd name="connsiteX51" fmla="*/ 563880 w 1493520"/>
              <a:gd name="connsiteY51" fmla="*/ 762000 h 777240"/>
              <a:gd name="connsiteX52" fmla="*/ 495300 w 1493520"/>
              <a:gd name="connsiteY52" fmla="*/ 769620 h 777240"/>
              <a:gd name="connsiteX53" fmla="*/ 449580 w 1493520"/>
              <a:gd name="connsiteY53" fmla="*/ 655320 h 777240"/>
              <a:gd name="connsiteX54" fmla="*/ 449580 w 1493520"/>
              <a:gd name="connsiteY54" fmla="*/ 655320 h 777240"/>
              <a:gd name="connsiteX55" fmla="*/ 342900 w 1493520"/>
              <a:gd name="connsiteY55" fmla="*/ 624840 h 777240"/>
              <a:gd name="connsiteX56" fmla="*/ 320040 w 1493520"/>
              <a:gd name="connsiteY56" fmla="*/ 563880 h 777240"/>
              <a:gd name="connsiteX57" fmla="*/ 251460 w 1493520"/>
              <a:gd name="connsiteY57" fmla="*/ 525780 h 777240"/>
              <a:gd name="connsiteX58" fmla="*/ 175260 w 1493520"/>
              <a:gd name="connsiteY58" fmla="*/ 480060 h 777240"/>
              <a:gd name="connsiteX59" fmla="*/ 160020 w 1493520"/>
              <a:gd name="connsiteY59" fmla="*/ 441960 h 777240"/>
              <a:gd name="connsiteX60" fmla="*/ 68580 w 1493520"/>
              <a:gd name="connsiteY60" fmla="*/ 441960 h 777240"/>
              <a:gd name="connsiteX61" fmla="*/ 0 w 1493520"/>
              <a:gd name="connsiteY61" fmla="*/ 45720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3520" h="777240">
                <a:moveTo>
                  <a:pt x="0" y="457200"/>
                </a:moveTo>
                <a:lnTo>
                  <a:pt x="45720" y="381000"/>
                </a:lnTo>
                <a:lnTo>
                  <a:pt x="106680" y="342900"/>
                </a:lnTo>
                <a:lnTo>
                  <a:pt x="160020" y="327660"/>
                </a:lnTo>
                <a:lnTo>
                  <a:pt x="228600" y="335280"/>
                </a:lnTo>
                <a:lnTo>
                  <a:pt x="243840" y="403860"/>
                </a:lnTo>
                <a:lnTo>
                  <a:pt x="289560" y="480060"/>
                </a:lnTo>
                <a:lnTo>
                  <a:pt x="289560" y="480060"/>
                </a:lnTo>
                <a:lnTo>
                  <a:pt x="426720" y="533400"/>
                </a:lnTo>
                <a:lnTo>
                  <a:pt x="457200" y="510540"/>
                </a:lnTo>
                <a:lnTo>
                  <a:pt x="457200" y="510540"/>
                </a:lnTo>
                <a:lnTo>
                  <a:pt x="502920" y="426720"/>
                </a:lnTo>
                <a:lnTo>
                  <a:pt x="502920" y="426720"/>
                </a:lnTo>
                <a:lnTo>
                  <a:pt x="601980" y="396240"/>
                </a:lnTo>
                <a:lnTo>
                  <a:pt x="548640" y="251460"/>
                </a:lnTo>
                <a:lnTo>
                  <a:pt x="563880" y="182880"/>
                </a:lnTo>
                <a:lnTo>
                  <a:pt x="502920" y="60960"/>
                </a:lnTo>
                <a:lnTo>
                  <a:pt x="541020" y="0"/>
                </a:lnTo>
                <a:lnTo>
                  <a:pt x="594360" y="45720"/>
                </a:lnTo>
                <a:lnTo>
                  <a:pt x="640080" y="45720"/>
                </a:lnTo>
                <a:lnTo>
                  <a:pt x="708660" y="38100"/>
                </a:lnTo>
                <a:lnTo>
                  <a:pt x="784860" y="129540"/>
                </a:lnTo>
                <a:lnTo>
                  <a:pt x="830580" y="175260"/>
                </a:lnTo>
                <a:lnTo>
                  <a:pt x="914400" y="167640"/>
                </a:lnTo>
                <a:lnTo>
                  <a:pt x="975360" y="198120"/>
                </a:lnTo>
                <a:lnTo>
                  <a:pt x="1013460" y="175260"/>
                </a:lnTo>
                <a:lnTo>
                  <a:pt x="975360" y="106680"/>
                </a:lnTo>
                <a:lnTo>
                  <a:pt x="982980" y="76200"/>
                </a:lnTo>
                <a:lnTo>
                  <a:pt x="1051560" y="83820"/>
                </a:lnTo>
                <a:lnTo>
                  <a:pt x="1112520" y="114300"/>
                </a:lnTo>
                <a:lnTo>
                  <a:pt x="1158240" y="144780"/>
                </a:lnTo>
                <a:lnTo>
                  <a:pt x="1234440" y="160020"/>
                </a:lnTo>
                <a:lnTo>
                  <a:pt x="1226820" y="190500"/>
                </a:lnTo>
                <a:lnTo>
                  <a:pt x="1249680" y="220980"/>
                </a:lnTo>
                <a:lnTo>
                  <a:pt x="1295400" y="220980"/>
                </a:lnTo>
                <a:lnTo>
                  <a:pt x="1333500" y="289560"/>
                </a:lnTo>
                <a:lnTo>
                  <a:pt x="1394460" y="327660"/>
                </a:lnTo>
                <a:lnTo>
                  <a:pt x="1447800" y="297180"/>
                </a:lnTo>
                <a:lnTo>
                  <a:pt x="1485900" y="312420"/>
                </a:lnTo>
                <a:lnTo>
                  <a:pt x="1493520" y="358140"/>
                </a:lnTo>
                <a:lnTo>
                  <a:pt x="1463040" y="449580"/>
                </a:lnTo>
                <a:lnTo>
                  <a:pt x="1325880" y="480060"/>
                </a:lnTo>
                <a:lnTo>
                  <a:pt x="1242060" y="480060"/>
                </a:lnTo>
                <a:lnTo>
                  <a:pt x="1203960" y="441960"/>
                </a:lnTo>
                <a:lnTo>
                  <a:pt x="1143000" y="441960"/>
                </a:lnTo>
                <a:lnTo>
                  <a:pt x="1097280" y="487680"/>
                </a:lnTo>
                <a:lnTo>
                  <a:pt x="1021080" y="502920"/>
                </a:lnTo>
                <a:lnTo>
                  <a:pt x="1021080" y="502920"/>
                </a:lnTo>
                <a:lnTo>
                  <a:pt x="640080" y="548640"/>
                </a:lnTo>
                <a:lnTo>
                  <a:pt x="624840" y="571500"/>
                </a:lnTo>
                <a:lnTo>
                  <a:pt x="647700" y="777240"/>
                </a:lnTo>
                <a:lnTo>
                  <a:pt x="563880" y="762000"/>
                </a:lnTo>
                <a:lnTo>
                  <a:pt x="495300" y="769620"/>
                </a:lnTo>
                <a:lnTo>
                  <a:pt x="449580" y="655320"/>
                </a:lnTo>
                <a:lnTo>
                  <a:pt x="449580" y="655320"/>
                </a:lnTo>
                <a:lnTo>
                  <a:pt x="342900" y="624840"/>
                </a:lnTo>
                <a:lnTo>
                  <a:pt x="320040" y="563880"/>
                </a:lnTo>
                <a:lnTo>
                  <a:pt x="251460" y="525780"/>
                </a:lnTo>
                <a:lnTo>
                  <a:pt x="175260" y="480060"/>
                </a:lnTo>
                <a:lnTo>
                  <a:pt x="160020" y="441960"/>
                </a:lnTo>
                <a:lnTo>
                  <a:pt x="68580" y="441960"/>
                </a:lnTo>
                <a:lnTo>
                  <a:pt x="0" y="4572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7" name="Полилиния 256"/>
          <p:cNvSpPr/>
          <p:nvPr/>
        </p:nvSpPr>
        <p:spPr>
          <a:xfrm>
            <a:off x="8261128" y="2782425"/>
            <a:ext cx="1237916" cy="1265096"/>
          </a:xfrm>
          <a:custGeom>
            <a:avLst/>
            <a:gdLst>
              <a:gd name="connsiteX0" fmla="*/ 45720 w 1569720"/>
              <a:gd name="connsiteY0" fmla="*/ 213360 h 1706880"/>
              <a:gd name="connsiteX1" fmla="*/ 167640 w 1569720"/>
              <a:gd name="connsiteY1" fmla="*/ 205740 h 1706880"/>
              <a:gd name="connsiteX2" fmla="*/ 243840 w 1569720"/>
              <a:gd name="connsiteY2" fmla="*/ 129540 h 1706880"/>
              <a:gd name="connsiteX3" fmla="*/ 320040 w 1569720"/>
              <a:gd name="connsiteY3" fmla="*/ 144780 h 1706880"/>
              <a:gd name="connsiteX4" fmla="*/ 426720 w 1569720"/>
              <a:gd name="connsiteY4" fmla="*/ 137160 h 1706880"/>
              <a:gd name="connsiteX5" fmla="*/ 510540 w 1569720"/>
              <a:gd name="connsiteY5" fmla="*/ 76200 h 1706880"/>
              <a:gd name="connsiteX6" fmla="*/ 594360 w 1569720"/>
              <a:gd name="connsiteY6" fmla="*/ 38100 h 1706880"/>
              <a:gd name="connsiteX7" fmla="*/ 647700 w 1569720"/>
              <a:gd name="connsiteY7" fmla="*/ 0 h 1706880"/>
              <a:gd name="connsiteX8" fmla="*/ 762000 w 1569720"/>
              <a:gd name="connsiteY8" fmla="*/ 45720 h 1706880"/>
              <a:gd name="connsiteX9" fmla="*/ 822960 w 1569720"/>
              <a:gd name="connsiteY9" fmla="*/ 83820 h 1706880"/>
              <a:gd name="connsiteX10" fmla="*/ 899160 w 1569720"/>
              <a:gd name="connsiteY10" fmla="*/ 106680 h 1706880"/>
              <a:gd name="connsiteX11" fmla="*/ 967740 w 1569720"/>
              <a:gd name="connsiteY11" fmla="*/ 114300 h 1706880"/>
              <a:gd name="connsiteX12" fmla="*/ 967740 w 1569720"/>
              <a:gd name="connsiteY12" fmla="*/ 152400 h 1706880"/>
              <a:gd name="connsiteX13" fmla="*/ 967740 w 1569720"/>
              <a:gd name="connsiteY13" fmla="*/ 228600 h 1706880"/>
              <a:gd name="connsiteX14" fmla="*/ 1120140 w 1569720"/>
              <a:gd name="connsiteY14" fmla="*/ 236220 h 1706880"/>
              <a:gd name="connsiteX15" fmla="*/ 1104900 w 1569720"/>
              <a:gd name="connsiteY15" fmla="*/ 289560 h 1706880"/>
              <a:gd name="connsiteX16" fmla="*/ 1104900 w 1569720"/>
              <a:gd name="connsiteY16" fmla="*/ 373380 h 1706880"/>
              <a:gd name="connsiteX17" fmla="*/ 1104900 w 1569720"/>
              <a:gd name="connsiteY17" fmla="*/ 419100 h 1706880"/>
              <a:gd name="connsiteX18" fmla="*/ 1219200 w 1569720"/>
              <a:gd name="connsiteY18" fmla="*/ 419100 h 1706880"/>
              <a:gd name="connsiteX19" fmla="*/ 1303020 w 1569720"/>
              <a:gd name="connsiteY19" fmla="*/ 434340 h 1706880"/>
              <a:gd name="connsiteX20" fmla="*/ 1386840 w 1569720"/>
              <a:gd name="connsiteY20" fmla="*/ 457200 h 1706880"/>
              <a:gd name="connsiteX21" fmla="*/ 1463040 w 1569720"/>
              <a:gd name="connsiteY21" fmla="*/ 548640 h 1706880"/>
              <a:gd name="connsiteX22" fmla="*/ 1508760 w 1569720"/>
              <a:gd name="connsiteY22" fmla="*/ 617220 h 1706880"/>
              <a:gd name="connsiteX23" fmla="*/ 1569720 w 1569720"/>
              <a:gd name="connsiteY23" fmla="*/ 609600 h 1706880"/>
              <a:gd name="connsiteX24" fmla="*/ 1569720 w 1569720"/>
              <a:gd name="connsiteY24" fmla="*/ 609600 h 1706880"/>
              <a:gd name="connsiteX25" fmla="*/ 1463040 w 1569720"/>
              <a:gd name="connsiteY25" fmla="*/ 853440 h 1706880"/>
              <a:gd name="connsiteX26" fmla="*/ 1394460 w 1569720"/>
              <a:gd name="connsiteY26" fmla="*/ 960120 h 1706880"/>
              <a:gd name="connsiteX27" fmla="*/ 1325880 w 1569720"/>
              <a:gd name="connsiteY27" fmla="*/ 998220 h 1706880"/>
              <a:gd name="connsiteX28" fmla="*/ 1280160 w 1569720"/>
              <a:gd name="connsiteY28" fmla="*/ 982980 h 1706880"/>
              <a:gd name="connsiteX29" fmla="*/ 1249680 w 1569720"/>
              <a:gd name="connsiteY29" fmla="*/ 1036320 h 1706880"/>
              <a:gd name="connsiteX30" fmla="*/ 1082040 w 1569720"/>
              <a:gd name="connsiteY30" fmla="*/ 1150620 h 1706880"/>
              <a:gd name="connsiteX31" fmla="*/ 1120140 w 1569720"/>
              <a:gd name="connsiteY31" fmla="*/ 1257300 h 1706880"/>
              <a:gd name="connsiteX32" fmla="*/ 1036320 w 1569720"/>
              <a:gd name="connsiteY32" fmla="*/ 1363980 h 1706880"/>
              <a:gd name="connsiteX33" fmla="*/ 1021080 w 1569720"/>
              <a:gd name="connsiteY33" fmla="*/ 1447800 h 1706880"/>
              <a:gd name="connsiteX34" fmla="*/ 967740 w 1569720"/>
              <a:gd name="connsiteY34" fmla="*/ 1554480 h 1706880"/>
              <a:gd name="connsiteX35" fmla="*/ 861060 w 1569720"/>
              <a:gd name="connsiteY35" fmla="*/ 1638300 h 1706880"/>
              <a:gd name="connsiteX36" fmla="*/ 830580 w 1569720"/>
              <a:gd name="connsiteY36" fmla="*/ 1661160 h 1706880"/>
              <a:gd name="connsiteX37" fmla="*/ 777240 w 1569720"/>
              <a:gd name="connsiteY37" fmla="*/ 1645920 h 1706880"/>
              <a:gd name="connsiteX38" fmla="*/ 693420 w 1569720"/>
              <a:gd name="connsiteY38" fmla="*/ 1706880 h 1706880"/>
              <a:gd name="connsiteX39" fmla="*/ 708660 w 1569720"/>
              <a:gd name="connsiteY39" fmla="*/ 1577340 h 1706880"/>
              <a:gd name="connsiteX40" fmla="*/ 853440 w 1569720"/>
              <a:gd name="connsiteY40" fmla="*/ 1508760 h 1706880"/>
              <a:gd name="connsiteX41" fmla="*/ 845820 w 1569720"/>
              <a:gd name="connsiteY41" fmla="*/ 1394460 h 1706880"/>
              <a:gd name="connsiteX42" fmla="*/ 777240 w 1569720"/>
              <a:gd name="connsiteY42" fmla="*/ 1363980 h 1706880"/>
              <a:gd name="connsiteX43" fmla="*/ 754380 w 1569720"/>
              <a:gd name="connsiteY43" fmla="*/ 1356360 h 1706880"/>
              <a:gd name="connsiteX44" fmla="*/ 731520 w 1569720"/>
              <a:gd name="connsiteY44" fmla="*/ 1341120 h 1706880"/>
              <a:gd name="connsiteX45" fmla="*/ 662940 w 1569720"/>
              <a:gd name="connsiteY45" fmla="*/ 1341120 h 1706880"/>
              <a:gd name="connsiteX46" fmla="*/ 647700 w 1569720"/>
              <a:gd name="connsiteY46" fmla="*/ 1165860 h 1706880"/>
              <a:gd name="connsiteX47" fmla="*/ 525780 w 1569720"/>
              <a:gd name="connsiteY47" fmla="*/ 1143000 h 1706880"/>
              <a:gd name="connsiteX48" fmla="*/ 533400 w 1569720"/>
              <a:gd name="connsiteY48" fmla="*/ 1112520 h 1706880"/>
              <a:gd name="connsiteX49" fmla="*/ 541020 w 1569720"/>
              <a:gd name="connsiteY49" fmla="*/ 1097280 h 1706880"/>
              <a:gd name="connsiteX50" fmla="*/ 510540 w 1569720"/>
              <a:gd name="connsiteY50" fmla="*/ 1074420 h 1706880"/>
              <a:gd name="connsiteX51" fmla="*/ 449580 w 1569720"/>
              <a:gd name="connsiteY51" fmla="*/ 1104900 h 1706880"/>
              <a:gd name="connsiteX52" fmla="*/ 411480 w 1569720"/>
              <a:gd name="connsiteY52" fmla="*/ 1150620 h 1706880"/>
              <a:gd name="connsiteX53" fmla="*/ 373380 w 1569720"/>
              <a:gd name="connsiteY53" fmla="*/ 1181100 h 1706880"/>
              <a:gd name="connsiteX54" fmla="*/ 304800 w 1569720"/>
              <a:gd name="connsiteY54" fmla="*/ 1135380 h 1706880"/>
              <a:gd name="connsiteX55" fmla="*/ 304800 w 1569720"/>
              <a:gd name="connsiteY55" fmla="*/ 1135380 h 1706880"/>
              <a:gd name="connsiteX56" fmla="*/ 281940 w 1569720"/>
              <a:gd name="connsiteY56" fmla="*/ 1104900 h 1706880"/>
              <a:gd name="connsiteX57" fmla="*/ 259080 w 1569720"/>
              <a:gd name="connsiteY57" fmla="*/ 1127760 h 1706880"/>
              <a:gd name="connsiteX58" fmla="*/ 259080 w 1569720"/>
              <a:gd name="connsiteY58" fmla="*/ 1127760 h 1706880"/>
              <a:gd name="connsiteX59" fmla="*/ 259080 w 1569720"/>
              <a:gd name="connsiteY59" fmla="*/ 1066800 h 1706880"/>
              <a:gd name="connsiteX60" fmla="*/ 190500 w 1569720"/>
              <a:gd name="connsiteY60" fmla="*/ 1013460 h 1706880"/>
              <a:gd name="connsiteX61" fmla="*/ 152400 w 1569720"/>
              <a:gd name="connsiteY61" fmla="*/ 1013460 h 1706880"/>
              <a:gd name="connsiteX62" fmla="*/ 129540 w 1569720"/>
              <a:gd name="connsiteY62" fmla="*/ 1043940 h 1706880"/>
              <a:gd name="connsiteX63" fmla="*/ 129540 w 1569720"/>
              <a:gd name="connsiteY63" fmla="*/ 1043940 h 1706880"/>
              <a:gd name="connsiteX64" fmla="*/ 83820 w 1569720"/>
              <a:gd name="connsiteY64" fmla="*/ 998220 h 1706880"/>
              <a:gd name="connsiteX65" fmla="*/ 99060 w 1569720"/>
              <a:gd name="connsiteY65" fmla="*/ 960120 h 1706880"/>
              <a:gd name="connsiteX66" fmla="*/ 137160 w 1569720"/>
              <a:gd name="connsiteY66" fmla="*/ 960120 h 1706880"/>
              <a:gd name="connsiteX67" fmla="*/ 198120 w 1569720"/>
              <a:gd name="connsiteY67" fmla="*/ 883920 h 1706880"/>
              <a:gd name="connsiteX68" fmla="*/ 281940 w 1569720"/>
              <a:gd name="connsiteY68" fmla="*/ 876300 h 1706880"/>
              <a:gd name="connsiteX69" fmla="*/ 320040 w 1569720"/>
              <a:gd name="connsiteY69" fmla="*/ 876300 h 1706880"/>
              <a:gd name="connsiteX70" fmla="*/ 304800 w 1569720"/>
              <a:gd name="connsiteY70" fmla="*/ 807720 h 1706880"/>
              <a:gd name="connsiteX71" fmla="*/ 350520 w 1569720"/>
              <a:gd name="connsiteY71" fmla="*/ 731520 h 1706880"/>
              <a:gd name="connsiteX72" fmla="*/ 381000 w 1569720"/>
              <a:gd name="connsiteY72" fmla="*/ 670560 h 1706880"/>
              <a:gd name="connsiteX73" fmla="*/ 373380 w 1569720"/>
              <a:gd name="connsiteY73" fmla="*/ 571500 h 1706880"/>
              <a:gd name="connsiteX74" fmla="*/ 358140 w 1569720"/>
              <a:gd name="connsiteY74" fmla="*/ 563880 h 1706880"/>
              <a:gd name="connsiteX75" fmla="*/ 358140 w 1569720"/>
              <a:gd name="connsiteY75" fmla="*/ 457200 h 1706880"/>
              <a:gd name="connsiteX76" fmla="*/ 312420 w 1569720"/>
              <a:gd name="connsiteY76" fmla="*/ 434340 h 1706880"/>
              <a:gd name="connsiteX77" fmla="*/ 297180 w 1569720"/>
              <a:gd name="connsiteY77" fmla="*/ 426720 h 1706880"/>
              <a:gd name="connsiteX78" fmla="*/ 297180 w 1569720"/>
              <a:gd name="connsiteY78" fmla="*/ 426720 h 1706880"/>
              <a:gd name="connsiteX79" fmla="*/ 312420 w 1569720"/>
              <a:gd name="connsiteY79" fmla="*/ 365760 h 1706880"/>
              <a:gd name="connsiteX80" fmla="*/ 304800 w 1569720"/>
              <a:gd name="connsiteY80" fmla="*/ 342900 h 1706880"/>
              <a:gd name="connsiteX81" fmla="*/ 281940 w 1569720"/>
              <a:gd name="connsiteY81" fmla="*/ 342900 h 1706880"/>
              <a:gd name="connsiteX82" fmla="*/ 213360 w 1569720"/>
              <a:gd name="connsiteY82" fmla="*/ 312420 h 1706880"/>
              <a:gd name="connsiteX83" fmla="*/ 243840 w 1569720"/>
              <a:gd name="connsiteY83" fmla="*/ 289560 h 1706880"/>
              <a:gd name="connsiteX84" fmla="*/ 190500 w 1569720"/>
              <a:gd name="connsiteY84" fmla="*/ 289560 h 1706880"/>
              <a:gd name="connsiteX85" fmla="*/ 137160 w 1569720"/>
              <a:gd name="connsiteY85" fmla="*/ 320040 h 1706880"/>
              <a:gd name="connsiteX86" fmla="*/ 60960 w 1569720"/>
              <a:gd name="connsiteY86" fmla="*/ 312420 h 1706880"/>
              <a:gd name="connsiteX87" fmla="*/ 15240 w 1569720"/>
              <a:gd name="connsiteY87" fmla="*/ 312420 h 1706880"/>
              <a:gd name="connsiteX88" fmla="*/ 7620 w 1569720"/>
              <a:gd name="connsiteY88" fmla="*/ 289560 h 1706880"/>
              <a:gd name="connsiteX89" fmla="*/ 0 w 1569720"/>
              <a:gd name="connsiteY89" fmla="*/ 251460 h 1706880"/>
              <a:gd name="connsiteX90" fmla="*/ 45720 w 1569720"/>
              <a:gd name="connsiteY90" fmla="*/ 213360 h 170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569720" h="1706880">
                <a:moveTo>
                  <a:pt x="45720" y="213360"/>
                </a:moveTo>
                <a:lnTo>
                  <a:pt x="167640" y="205740"/>
                </a:lnTo>
                <a:lnTo>
                  <a:pt x="243840" y="129540"/>
                </a:lnTo>
                <a:lnTo>
                  <a:pt x="320040" y="144780"/>
                </a:lnTo>
                <a:lnTo>
                  <a:pt x="426720" y="137160"/>
                </a:lnTo>
                <a:lnTo>
                  <a:pt x="510540" y="76200"/>
                </a:lnTo>
                <a:lnTo>
                  <a:pt x="594360" y="38100"/>
                </a:lnTo>
                <a:lnTo>
                  <a:pt x="647700" y="0"/>
                </a:lnTo>
                <a:lnTo>
                  <a:pt x="762000" y="45720"/>
                </a:lnTo>
                <a:lnTo>
                  <a:pt x="822960" y="83820"/>
                </a:lnTo>
                <a:lnTo>
                  <a:pt x="899160" y="106680"/>
                </a:lnTo>
                <a:lnTo>
                  <a:pt x="967740" y="114300"/>
                </a:lnTo>
                <a:lnTo>
                  <a:pt x="967740" y="152400"/>
                </a:lnTo>
                <a:lnTo>
                  <a:pt x="967740" y="228600"/>
                </a:lnTo>
                <a:lnTo>
                  <a:pt x="1120140" y="236220"/>
                </a:lnTo>
                <a:lnTo>
                  <a:pt x="1104900" y="289560"/>
                </a:lnTo>
                <a:lnTo>
                  <a:pt x="1104900" y="373380"/>
                </a:lnTo>
                <a:lnTo>
                  <a:pt x="1104900" y="419100"/>
                </a:lnTo>
                <a:lnTo>
                  <a:pt x="1219200" y="419100"/>
                </a:lnTo>
                <a:lnTo>
                  <a:pt x="1303020" y="434340"/>
                </a:lnTo>
                <a:lnTo>
                  <a:pt x="1386840" y="457200"/>
                </a:lnTo>
                <a:lnTo>
                  <a:pt x="1463040" y="548640"/>
                </a:lnTo>
                <a:lnTo>
                  <a:pt x="1508760" y="617220"/>
                </a:lnTo>
                <a:lnTo>
                  <a:pt x="1569720" y="609600"/>
                </a:lnTo>
                <a:lnTo>
                  <a:pt x="1569720" y="609600"/>
                </a:lnTo>
                <a:lnTo>
                  <a:pt x="1463040" y="853440"/>
                </a:lnTo>
                <a:lnTo>
                  <a:pt x="1394460" y="960120"/>
                </a:lnTo>
                <a:lnTo>
                  <a:pt x="1325880" y="998220"/>
                </a:lnTo>
                <a:lnTo>
                  <a:pt x="1280160" y="982980"/>
                </a:lnTo>
                <a:lnTo>
                  <a:pt x="1249680" y="1036320"/>
                </a:lnTo>
                <a:lnTo>
                  <a:pt x="1082040" y="1150620"/>
                </a:lnTo>
                <a:lnTo>
                  <a:pt x="1120140" y="1257300"/>
                </a:lnTo>
                <a:lnTo>
                  <a:pt x="1036320" y="1363980"/>
                </a:lnTo>
                <a:lnTo>
                  <a:pt x="1021080" y="1447800"/>
                </a:lnTo>
                <a:lnTo>
                  <a:pt x="967740" y="1554480"/>
                </a:lnTo>
                <a:lnTo>
                  <a:pt x="861060" y="1638300"/>
                </a:lnTo>
                <a:lnTo>
                  <a:pt x="830580" y="1661160"/>
                </a:lnTo>
                <a:lnTo>
                  <a:pt x="777240" y="1645920"/>
                </a:lnTo>
                <a:lnTo>
                  <a:pt x="693420" y="1706880"/>
                </a:lnTo>
                <a:lnTo>
                  <a:pt x="708660" y="1577340"/>
                </a:lnTo>
                <a:lnTo>
                  <a:pt x="853440" y="1508760"/>
                </a:lnTo>
                <a:lnTo>
                  <a:pt x="845820" y="1394460"/>
                </a:lnTo>
                <a:lnTo>
                  <a:pt x="777240" y="1363980"/>
                </a:lnTo>
                <a:lnTo>
                  <a:pt x="754380" y="1356360"/>
                </a:lnTo>
                <a:lnTo>
                  <a:pt x="731520" y="1341120"/>
                </a:lnTo>
                <a:lnTo>
                  <a:pt x="662940" y="1341120"/>
                </a:lnTo>
                <a:lnTo>
                  <a:pt x="647700" y="1165860"/>
                </a:lnTo>
                <a:lnTo>
                  <a:pt x="525780" y="1143000"/>
                </a:lnTo>
                <a:lnTo>
                  <a:pt x="533400" y="1112520"/>
                </a:lnTo>
                <a:lnTo>
                  <a:pt x="541020" y="1097280"/>
                </a:lnTo>
                <a:lnTo>
                  <a:pt x="510540" y="1074420"/>
                </a:lnTo>
                <a:lnTo>
                  <a:pt x="449580" y="1104900"/>
                </a:lnTo>
                <a:lnTo>
                  <a:pt x="411480" y="1150620"/>
                </a:lnTo>
                <a:lnTo>
                  <a:pt x="373380" y="1181100"/>
                </a:lnTo>
                <a:lnTo>
                  <a:pt x="304800" y="1135380"/>
                </a:lnTo>
                <a:lnTo>
                  <a:pt x="304800" y="1135380"/>
                </a:lnTo>
                <a:lnTo>
                  <a:pt x="281940" y="1104900"/>
                </a:lnTo>
                <a:lnTo>
                  <a:pt x="259080" y="1127760"/>
                </a:lnTo>
                <a:lnTo>
                  <a:pt x="259080" y="1127760"/>
                </a:lnTo>
                <a:lnTo>
                  <a:pt x="259080" y="1066800"/>
                </a:lnTo>
                <a:lnTo>
                  <a:pt x="190500" y="1013460"/>
                </a:lnTo>
                <a:lnTo>
                  <a:pt x="152400" y="1013460"/>
                </a:lnTo>
                <a:lnTo>
                  <a:pt x="129540" y="1043940"/>
                </a:lnTo>
                <a:lnTo>
                  <a:pt x="129540" y="1043940"/>
                </a:lnTo>
                <a:lnTo>
                  <a:pt x="83820" y="998220"/>
                </a:lnTo>
                <a:lnTo>
                  <a:pt x="99060" y="960120"/>
                </a:lnTo>
                <a:lnTo>
                  <a:pt x="137160" y="960120"/>
                </a:lnTo>
                <a:lnTo>
                  <a:pt x="198120" y="883920"/>
                </a:lnTo>
                <a:lnTo>
                  <a:pt x="281940" y="876300"/>
                </a:lnTo>
                <a:lnTo>
                  <a:pt x="320040" y="876300"/>
                </a:lnTo>
                <a:lnTo>
                  <a:pt x="304800" y="807720"/>
                </a:lnTo>
                <a:lnTo>
                  <a:pt x="350520" y="731520"/>
                </a:lnTo>
                <a:lnTo>
                  <a:pt x="381000" y="670560"/>
                </a:lnTo>
                <a:lnTo>
                  <a:pt x="373380" y="571500"/>
                </a:lnTo>
                <a:lnTo>
                  <a:pt x="358140" y="563880"/>
                </a:lnTo>
                <a:lnTo>
                  <a:pt x="358140" y="457200"/>
                </a:lnTo>
                <a:lnTo>
                  <a:pt x="312420" y="434340"/>
                </a:lnTo>
                <a:lnTo>
                  <a:pt x="297180" y="426720"/>
                </a:lnTo>
                <a:lnTo>
                  <a:pt x="297180" y="426720"/>
                </a:lnTo>
                <a:lnTo>
                  <a:pt x="312420" y="365760"/>
                </a:lnTo>
                <a:lnTo>
                  <a:pt x="304800" y="342900"/>
                </a:lnTo>
                <a:lnTo>
                  <a:pt x="281940" y="342900"/>
                </a:lnTo>
                <a:lnTo>
                  <a:pt x="213360" y="312420"/>
                </a:lnTo>
                <a:lnTo>
                  <a:pt x="243840" y="289560"/>
                </a:lnTo>
                <a:lnTo>
                  <a:pt x="190500" y="289560"/>
                </a:lnTo>
                <a:lnTo>
                  <a:pt x="137160" y="320040"/>
                </a:lnTo>
                <a:lnTo>
                  <a:pt x="60960" y="312420"/>
                </a:lnTo>
                <a:lnTo>
                  <a:pt x="15240" y="312420"/>
                </a:lnTo>
                <a:lnTo>
                  <a:pt x="7620" y="289560"/>
                </a:lnTo>
                <a:lnTo>
                  <a:pt x="0" y="251460"/>
                </a:lnTo>
                <a:lnTo>
                  <a:pt x="45720" y="2133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8" name="Полилиния 257"/>
          <p:cNvSpPr/>
          <p:nvPr/>
        </p:nvSpPr>
        <p:spPr>
          <a:xfrm>
            <a:off x="4258938" y="1805758"/>
            <a:ext cx="1255944" cy="1010946"/>
          </a:xfrm>
          <a:custGeom>
            <a:avLst/>
            <a:gdLst>
              <a:gd name="connsiteX0" fmla="*/ 0 w 1592580"/>
              <a:gd name="connsiteY0" fmla="*/ 419100 h 1363980"/>
              <a:gd name="connsiteX1" fmla="*/ 106680 w 1592580"/>
              <a:gd name="connsiteY1" fmla="*/ 396240 h 1363980"/>
              <a:gd name="connsiteX2" fmla="*/ 121920 w 1592580"/>
              <a:gd name="connsiteY2" fmla="*/ 342900 h 1363980"/>
              <a:gd name="connsiteX3" fmla="*/ 312420 w 1592580"/>
              <a:gd name="connsiteY3" fmla="*/ 320040 h 1363980"/>
              <a:gd name="connsiteX4" fmla="*/ 381000 w 1592580"/>
              <a:gd name="connsiteY4" fmla="*/ 198120 h 1363980"/>
              <a:gd name="connsiteX5" fmla="*/ 381000 w 1592580"/>
              <a:gd name="connsiteY5" fmla="*/ 198120 h 1363980"/>
              <a:gd name="connsiteX6" fmla="*/ 419100 w 1592580"/>
              <a:gd name="connsiteY6" fmla="*/ 91440 h 1363980"/>
              <a:gd name="connsiteX7" fmla="*/ 434340 w 1592580"/>
              <a:gd name="connsiteY7" fmla="*/ 60960 h 1363980"/>
              <a:gd name="connsiteX8" fmla="*/ 495300 w 1592580"/>
              <a:gd name="connsiteY8" fmla="*/ 45720 h 1363980"/>
              <a:gd name="connsiteX9" fmla="*/ 495300 w 1592580"/>
              <a:gd name="connsiteY9" fmla="*/ 45720 h 1363980"/>
              <a:gd name="connsiteX10" fmla="*/ 586740 w 1592580"/>
              <a:gd name="connsiteY10" fmla="*/ 15240 h 1363980"/>
              <a:gd name="connsiteX11" fmla="*/ 586740 w 1592580"/>
              <a:gd name="connsiteY11" fmla="*/ 45720 h 1363980"/>
              <a:gd name="connsiteX12" fmla="*/ 548640 w 1592580"/>
              <a:gd name="connsiteY12" fmla="*/ 99060 h 1363980"/>
              <a:gd name="connsiteX13" fmla="*/ 525780 w 1592580"/>
              <a:gd name="connsiteY13" fmla="*/ 137160 h 1363980"/>
              <a:gd name="connsiteX14" fmla="*/ 525780 w 1592580"/>
              <a:gd name="connsiteY14" fmla="*/ 160020 h 1363980"/>
              <a:gd name="connsiteX15" fmla="*/ 525780 w 1592580"/>
              <a:gd name="connsiteY15" fmla="*/ 198120 h 1363980"/>
              <a:gd name="connsiteX16" fmla="*/ 563880 w 1592580"/>
              <a:gd name="connsiteY16" fmla="*/ 198120 h 1363980"/>
              <a:gd name="connsiteX17" fmla="*/ 632460 w 1592580"/>
              <a:gd name="connsiteY17" fmla="*/ 228600 h 1363980"/>
              <a:gd name="connsiteX18" fmla="*/ 685800 w 1592580"/>
              <a:gd name="connsiteY18" fmla="*/ 228600 h 1363980"/>
              <a:gd name="connsiteX19" fmla="*/ 731520 w 1592580"/>
              <a:gd name="connsiteY19" fmla="*/ 236220 h 1363980"/>
              <a:gd name="connsiteX20" fmla="*/ 777240 w 1592580"/>
              <a:gd name="connsiteY20" fmla="*/ 274320 h 1363980"/>
              <a:gd name="connsiteX21" fmla="*/ 891540 w 1592580"/>
              <a:gd name="connsiteY21" fmla="*/ 182880 h 1363980"/>
              <a:gd name="connsiteX22" fmla="*/ 800100 w 1592580"/>
              <a:gd name="connsiteY22" fmla="*/ 83820 h 1363980"/>
              <a:gd name="connsiteX23" fmla="*/ 800100 w 1592580"/>
              <a:gd name="connsiteY23" fmla="*/ 83820 h 1363980"/>
              <a:gd name="connsiteX24" fmla="*/ 822960 w 1592580"/>
              <a:gd name="connsiteY24" fmla="*/ 15240 h 1363980"/>
              <a:gd name="connsiteX25" fmla="*/ 906780 w 1592580"/>
              <a:gd name="connsiteY25" fmla="*/ 0 h 1363980"/>
              <a:gd name="connsiteX26" fmla="*/ 1036320 w 1592580"/>
              <a:gd name="connsiteY26" fmla="*/ 121920 h 1363980"/>
              <a:gd name="connsiteX27" fmla="*/ 1028700 w 1592580"/>
              <a:gd name="connsiteY27" fmla="*/ 190500 h 1363980"/>
              <a:gd name="connsiteX28" fmla="*/ 1021080 w 1592580"/>
              <a:gd name="connsiteY28" fmla="*/ 266700 h 1363980"/>
              <a:gd name="connsiteX29" fmla="*/ 1074420 w 1592580"/>
              <a:gd name="connsiteY29" fmla="*/ 342900 h 1363980"/>
              <a:gd name="connsiteX30" fmla="*/ 1066800 w 1592580"/>
              <a:gd name="connsiteY30" fmla="*/ 388620 h 1363980"/>
              <a:gd name="connsiteX31" fmla="*/ 998220 w 1592580"/>
              <a:gd name="connsiteY31" fmla="*/ 472440 h 1363980"/>
              <a:gd name="connsiteX32" fmla="*/ 975360 w 1592580"/>
              <a:gd name="connsiteY32" fmla="*/ 510540 h 1363980"/>
              <a:gd name="connsiteX33" fmla="*/ 1013460 w 1592580"/>
              <a:gd name="connsiteY33" fmla="*/ 556260 h 1363980"/>
              <a:gd name="connsiteX34" fmla="*/ 1059180 w 1592580"/>
              <a:gd name="connsiteY34" fmla="*/ 594360 h 1363980"/>
              <a:gd name="connsiteX35" fmla="*/ 1135380 w 1592580"/>
              <a:gd name="connsiteY35" fmla="*/ 594360 h 1363980"/>
              <a:gd name="connsiteX36" fmla="*/ 1196340 w 1592580"/>
              <a:gd name="connsiteY36" fmla="*/ 601980 h 1363980"/>
              <a:gd name="connsiteX37" fmla="*/ 1211580 w 1592580"/>
              <a:gd name="connsiteY37" fmla="*/ 632460 h 1363980"/>
              <a:gd name="connsiteX38" fmla="*/ 1219200 w 1592580"/>
              <a:gd name="connsiteY38" fmla="*/ 723900 h 1363980"/>
              <a:gd name="connsiteX39" fmla="*/ 1242060 w 1592580"/>
              <a:gd name="connsiteY39" fmla="*/ 769620 h 1363980"/>
              <a:gd name="connsiteX40" fmla="*/ 1310640 w 1592580"/>
              <a:gd name="connsiteY40" fmla="*/ 784860 h 1363980"/>
              <a:gd name="connsiteX41" fmla="*/ 1341120 w 1592580"/>
              <a:gd name="connsiteY41" fmla="*/ 845820 h 1363980"/>
              <a:gd name="connsiteX42" fmla="*/ 1341120 w 1592580"/>
              <a:gd name="connsiteY42" fmla="*/ 845820 h 1363980"/>
              <a:gd name="connsiteX43" fmla="*/ 1402080 w 1592580"/>
              <a:gd name="connsiteY43" fmla="*/ 800100 h 1363980"/>
              <a:gd name="connsiteX44" fmla="*/ 1485900 w 1592580"/>
              <a:gd name="connsiteY44" fmla="*/ 807720 h 1363980"/>
              <a:gd name="connsiteX45" fmla="*/ 1584960 w 1592580"/>
              <a:gd name="connsiteY45" fmla="*/ 830580 h 1363980"/>
              <a:gd name="connsiteX46" fmla="*/ 1592580 w 1592580"/>
              <a:gd name="connsiteY46" fmla="*/ 876300 h 1363980"/>
              <a:gd name="connsiteX47" fmla="*/ 1577340 w 1592580"/>
              <a:gd name="connsiteY47" fmla="*/ 914400 h 1363980"/>
              <a:gd name="connsiteX48" fmla="*/ 1577340 w 1592580"/>
              <a:gd name="connsiteY48" fmla="*/ 914400 h 1363980"/>
              <a:gd name="connsiteX49" fmla="*/ 1584960 w 1592580"/>
              <a:gd name="connsiteY49" fmla="*/ 998220 h 1363980"/>
              <a:gd name="connsiteX50" fmla="*/ 1493520 w 1592580"/>
              <a:gd name="connsiteY50" fmla="*/ 998220 h 1363980"/>
              <a:gd name="connsiteX51" fmla="*/ 1455420 w 1592580"/>
              <a:gd name="connsiteY51" fmla="*/ 1005840 h 1363980"/>
              <a:gd name="connsiteX52" fmla="*/ 1447800 w 1592580"/>
              <a:gd name="connsiteY52" fmla="*/ 1043940 h 1363980"/>
              <a:gd name="connsiteX53" fmla="*/ 1424940 w 1592580"/>
              <a:gd name="connsiteY53" fmla="*/ 1097280 h 1363980"/>
              <a:gd name="connsiteX54" fmla="*/ 1394460 w 1592580"/>
              <a:gd name="connsiteY54" fmla="*/ 1112520 h 1363980"/>
              <a:gd name="connsiteX55" fmla="*/ 1356360 w 1592580"/>
              <a:gd name="connsiteY55" fmla="*/ 1120140 h 1363980"/>
              <a:gd name="connsiteX56" fmla="*/ 1333500 w 1592580"/>
              <a:gd name="connsiteY56" fmla="*/ 1150620 h 1363980"/>
              <a:gd name="connsiteX57" fmla="*/ 1242060 w 1592580"/>
              <a:gd name="connsiteY57" fmla="*/ 1135380 h 1363980"/>
              <a:gd name="connsiteX58" fmla="*/ 1242060 w 1592580"/>
              <a:gd name="connsiteY58" fmla="*/ 1135380 h 1363980"/>
              <a:gd name="connsiteX59" fmla="*/ 1135380 w 1592580"/>
              <a:gd name="connsiteY59" fmla="*/ 1127760 h 1363980"/>
              <a:gd name="connsiteX60" fmla="*/ 1112520 w 1592580"/>
              <a:gd name="connsiteY60" fmla="*/ 1120140 h 1363980"/>
              <a:gd name="connsiteX61" fmla="*/ 1043940 w 1592580"/>
              <a:gd name="connsiteY61" fmla="*/ 1165860 h 1363980"/>
              <a:gd name="connsiteX62" fmla="*/ 1097280 w 1592580"/>
              <a:gd name="connsiteY62" fmla="*/ 1181100 h 1363980"/>
              <a:gd name="connsiteX63" fmla="*/ 1104900 w 1592580"/>
              <a:gd name="connsiteY63" fmla="*/ 1333500 h 1363980"/>
              <a:gd name="connsiteX64" fmla="*/ 1028700 w 1592580"/>
              <a:gd name="connsiteY64" fmla="*/ 1363980 h 1363980"/>
              <a:gd name="connsiteX65" fmla="*/ 944880 w 1592580"/>
              <a:gd name="connsiteY65" fmla="*/ 1363980 h 1363980"/>
              <a:gd name="connsiteX66" fmla="*/ 944880 w 1592580"/>
              <a:gd name="connsiteY66" fmla="*/ 1363980 h 1363980"/>
              <a:gd name="connsiteX67" fmla="*/ 906780 w 1592580"/>
              <a:gd name="connsiteY67" fmla="*/ 1325880 h 1363980"/>
              <a:gd name="connsiteX68" fmla="*/ 815340 w 1592580"/>
              <a:gd name="connsiteY68" fmla="*/ 1325880 h 1363980"/>
              <a:gd name="connsiteX69" fmla="*/ 815340 w 1592580"/>
              <a:gd name="connsiteY69" fmla="*/ 1325880 h 1363980"/>
              <a:gd name="connsiteX70" fmla="*/ 769620 w 1592580"/>
              <a:gd name="connsiteY70" fmla="*/ 1272540 h 1363980"/>
              <a:gd name="connsiteX71" fmla="*/ 769620 w 1592580"/>
              <a:gd name="connsiteY71" fmla="*/ 1226820 h 1363980"/>
              <a:gd name="connsiteX72" fmla="*/ 701040 w 1592580"/>
              <a:gd name="connsiteY72" fmla="*/ 1043940 h 1363980"/>
              <a:gd name="connsiteX73" fmla="*/ 701040 w 1592580"/>
              <a:gd name="connsiteY73" fmla="*/ 967740 h 1363980"/>
              <a:gd name="connsiteX74" fmla="*/ 701040 w 1592580"/>
              <a:gd name="connsiteY74" fmla="*/ 967740 h 1363980"/>
              <a:gd name="connsiteX75" fmla="*/ 662940 w 1592580"/>
              <a:gd name="connsiteY75" fmla="*/ 914400 h 1363980"/>
              <a:gd name="connsiteX76" fmla="*/ 662940 w 1592580"/>
              <a:gd name="connsiteY76" fmla="*/ 914400 h 1363980"/>
              <a:gd name="connsiteX77" fmla="*/ 662940 w 1592580"/>
              <a:gd name="connsiteY77" fmla="*/ 914400 h 1363980"/>
              <a:gd name="connsiteX78" fmla="*/ 647700 w 1592580"/>
              <a:gd name="connsiteY78" fmla="*/ 838200 h 1363980"/>
              <a:gd name="connsiteX79" fmla="*/ 586740 w 1592580"/>
              <a:gd name="connsiteY79" fmla="*/ 800100 h 1363980"/>
              <a:gd name="connsiteX80" fmla="*/ 548640 w 1592580"/>
              <a:gd name="connsiteY80" fmla="*/ 800100 h 1363980"/>
              <a:gd name="connsiteX81" fmla="*/ 502920 w 1592580"/>
              <a:gd name="connsiteY81" fmla="*/ 762000 h 1363980"/>
              <a:gd name="connsiteX82" fmla="*/ 495300 w 1592580"/>
              <a:gd name="connsiteY82" fmla="*/ 731520 h 1363980"/>
              <a:gd name="connsiteX83" fmla="*/ 426720 w 1592580"/>
              <a:gd name="connsiteY83" fmla="*/ 708660 h 1363980"/>
              <a:gd name="connsiteX84" fmla="*/ 419100 w 1592580"/>
              <a:gd name="connsiteY84" fmla="*/ 655320 h 1363980"/>
              <a:gd name="connsiteX85" fmla="*/ 419100 w 1592580"/>
              <a:gd name="connsiteY85" fmla="*/ 655320 h 1363980"/>
              <a:gd name="connsiteX86" fmla="*/ 358140 w 1592580"/>
              <a:gd name="connsiteY86" fmla="*/ 617220 h 1363980"/>
              <a:gd name="connsiteX87" fmla="*/ 327660 w 1592580"/>
              <a:gd name="connsiteY87" fmla="*/ 609600 h 1363980"/>
              <a:gd name="connsiteX88" fmla="*/ 289560 w 1592580"/>
              <a:gd name="connsiteY88" fmla="*/ 609600 h 1363980"/>
              <a:gd name="connsiteX89" fmla="*/ 251460 w 1592580"/>
              <a:gd name="connsiteY89" fmla="*/ 609600 h 1363980"/>
              <a:gd name="connsiteX90" fmla="*/ 175260 w 1592580"/>
              <a:gd name="connsiteY90" fmla="*/ 563880 h 1363980"/>
              <a:gd name="connsiteX91" fmla="*/ 152400 w 1592580"/>
              <a:gd name="connsiteY91" fmla="*/ 548640 h 1363980"/>
              <a:gd name="connsiteX92" fmla="*/ 99060 w 1592580"/>
              <a:gd name="connsiteY92" fmla="*/ 510540 h 1363980"/>
              <a:gd name="connsiteX93" fmla="*/ 83820 w 1592580"/>
              <a:gd name="connsiteY93" fmla="*/ 472440 h 1363980"/>
              <a:gd name="connsiteX94" fmla="*/ 60960 w 1592580"/>
              <a:gd name="connsiteY94" fmla="*/ 441960 h 1363980"/>
              <a:gd name="connsiteX95" fmla="*/ 0 w 1592580"/>
              <a:gd name="connsiteY95" fmla="*/ 419100 h 136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92580" h="1363980">
                <a:moveTo>
                  <a:pt x="0" y="419100"/>
                </a:moveTo>
                <a:lnTo>
                  <a:pt x="106680" y="396240"/>
                </a:lnTo>
                <a:lnTo>
                  <a:pt x="121920" y="342900"/>
                </a:lnTo>
                <a:lnTo>
                  <a:pt x="312420" y="320040"/>
                </a:lnTo>
                <a:lnTo>
                  <a:pt x="381000" y="198120"/>
                </a:lnTo>
                <a:lnTo>
                  <a:pt x="381000" y="198120"/>
                </a:lnTo>
                <a:lnTo>
                  <a:pt x="419100" y="91440"/>
                </a:lnTo>
                <a:lnTo>
                  <a:pt x="434340" y="60960"/>
                </a:lnTo>
                <a:lnTo>
                  <a:pt x="495300" y="45720"/>
                </a:lnTo>
                <a:lnTo>
                  <a:pt x="495300" y="45720"/>
                </a:lnTo>
                <a:lnTo>
                  <a:pt x="586740" y="15240"/>
                </a:lnTo>
                <a:lnTo>
                  <a:pt x="586740" y="45720"/>
                </a:lnTo>
                <a:lnTo>
                  <a:pt x="548640" y="99060"/>
                </a:lnTo>
                <a:lnTo>
                  <a:pt x="525780" y="137160"/>
                </a:lnTo>
                <a:lnTo>
                  <a:pt x="525780" y="160020"/>
                </a:lnTo>
                <a:lnTo>
                  <a:pt x="525780" y="198120"/>
                </a:lnTo>
                <a:lnTo>
                  <a:pt x="563880" y="198120"/>
                </a:lnTo>
                <a:lnTo>
                  <a:pt x="632460" y="228600"/>
                </a:lnTo>
                <a:lnTo>
                  <a:pt x="685800" y="228600"/>
                </a:lnTo>
                <a:lnTo>
                  <a:pt x="731520" y="236220"/>
                </a:lnTo>
                <a:lnTo>
                  <a:pt x="777240" y="274320"/>
                </a:lnTo>
                <a:lnTo>
                  <a:pt x="891540" y="182880"/>
                </a:lnTo>
                <a:lnTo>
                  <a:pt x="800100" y="83820"/>
                </a:lnTo>
                <a:lnTo>
                  <a:pt x="800100" y="83820"/>
                </a:lnTo>
                <a:lnTo>
                  <a:pt x="822960" y="15240"/>
                </a:lnTo>
                <a:lnTo>
                  <a:pt x="906780" y="0"/>
                </a:lnTo>
                <a:lnTo>
                  <a:pt x="1036320" y="121920"/>
                </a:lnTo>
                <a:lnTo>
                  <a:pt x="1028700" y="190500"/>
                </a:lnTo>
                <a:lnTo>
                  <a:pt x="1021080" y="266700"/>
                </a:lnTo>
                <a:lnTo>
                  <a:pt x="1074420" y="342900"/>
                </a:lnTo>
                <a:lnTo>
                  <a:pt x="1066800" y="388620"/>
                </a:lnTo>
                <a:lnTo>
                  <a:pt x="998220" y="472440"/>
                </a:lnTo>
                <a:lnTo>
                  <a:pt x="975360" y="510540"/>
                </a:lnTo>
                <a:lnTo>
                  <a:pt x="1013460" y="556260"/>
                </a:lnTo>
                <a:lnTo>
                  <a:pt x="1059180" y="594360"/>
                </a:lnTo>
                <a:lnTo>
                  <a:pt x="1135380" y="594360"/>
                </a:lnTo>
                <a:lnTo>
                  <a:pt x="1196340" y="601980"/>
                </a:lnTo>
                <a:lnTo>
                  <a:pt x="1211580" y="632460"/>
                </a:lnTo>
                <a:lnTo>
                  <a:pt x="1219200" y="723900"/>
                </a:lnTo>
                <a:lnTo>
                  <a:pt x="1242060" y="769620"/>
                </a:lnTo>
                <a:lnTo>
                  <a:pt x="1310640" y="784860"/>
                </a:lnTo>
                <a:lnTo>
                  <a:pt x="1341120" y="845820"/>
                </a:lnTo>
                <a:lnTo>
                  <a:pt x="1341120" y="845820"/>
                </a:lnTo>
                <a:lnTo>
                  <a:pt x="1402080" y="800100"/>
                </a:lnTo>
                <a:lnTo>
                  <a:pt x="1485900" y="807720"/>
                </a:lnTo>
                <a:lnTo>
                  <a:pt x="1584960" y="830580"/>
                </a:lnTo>
                <a:lnTo>
                  <a:pt x="1592580" y="876300"/>
                </a:lnTo>
                <a:lnTo>
                  <a:pt x="1577340" y="914400"/>
                </a:lnTo>
                <a:lnTo>
                  <a:pt x="1577340" y="914400"/>
                </a:lnTo>
                <a:lnTo>
                  <a:pt x="1584960" y="998220"/>
                </a:lnTo>
                <a:lnTo>
                  <a:pt x="1493520" y="998220"/>
                </a:lnTo>
                <a:lnTo>
                  <a:pt x="1455420" y="1005840"/>
                </a:lnTo>
                <a:lnTo>
                  <a:pt x="1447800" y="1043940"/>
                </a:lnTo>
                <a:lnTo>
                  <a:pt x="1424940" y="1097280"/>
                </a:lnTo>
                <a:lnTo>
                  <a:pt x="1394460" y="1112520"/>
                </a:lnTo>
                <a:lnTo>
                  <a:pt x="1356360" y="1120140"/>
                </a:lnTo>
                <a:lnTo>
                  <a:pt x="1333500" y="1150620"/>
                </a:lnTo>
                <a:lnTo>
                  <a:pt x="1242060" y="1135380"/>
                </a:lnTo>
                <a:lnTo>
                  <a:pt x="1242060" y="1135380"/>
                </a:lnTo>
                <a:lnTo>
                  <a:pt x="1135380" y="1127760"/>
                </a:lnTo>
                <a:lnTo>
                  <a:pt x="1112520" y="1120140"/>
                </a:lnTo>
                <a:lnTo>
                  <a:pt x="1043940" y="1165860"/>
                </a:lnTo>
                <a:lnTo>
                  <a:pt x="1097280" y="1181100"/>
                </a:lnTo>
                <a:lnTo>
                  <a:pt x="1104900" y="1333500"/>
                </a:lnTo>
                <a:lnTo>
                  <a:pt x="1028700" y="1363980"/>
                </a:lnTo>
                <a:lnTo>
                  <a:pt x="944880" y="1363980"/>
                </a:lnTo>
                <a:lnTo>
                  <a:pt x="944880" y="1363980"/>
                </a:lnTo>
                <a:lnTo>
                  <a:pt x="906780" y="1325880"/>
                </a:lnTo>
                <a:lnTo>
                  <a:pt x="815340" y="1325880"/>
                </a:lnTo>
                <a:lnTo>
                  <a:pt x="815340" y="1325880"/>
                </a:lnTo>
                <a:lnTo>
                  <a:pt x="769620" y="1272540"/>
                </a:lnTo>
                <a:lnTo>
                  <a:pt x="769620" y="1226820"/>
                </a:lnTo>
                <a:lnTo>
                  <a:pt x="701040" y="1043940"/>
                </a:lnTo>
                <a:lnTo>
                  <a:pt x="701040" y="967740"/>
                </a:lnTo>
                <a:lnTo>
                  <a:pt x="701040" y="96774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47700" y="838200"/>
                </a:lnTo>
                <a:lnTo>
                  <a:pt x="586740" y="800100"/>
                </a:lnTo>
                <a:lnTo>
                  <a:pt x="548640" y="800100"/>
                </a:lnTo>
                <a:lnTo>
                  <a:pt x="502920" y="762000"/>
                </a:lnTo>
                <a:lnTo>
                  <a:pt x="495300" y="731520"/>
                </a:lnTo>
                <a:lnTo>
                  <a:pt x="426720" y="708660"/>
                </a:lnTo>
                <a:lnTo>
                  <a:pt x="419100" y="655320"/>
                </a:lnTo>
                <a:lnTo>
                  <a:pt x="419100" y="655320"/>
                </a:lnTo>
                <a:lnTo>
                  <a:pt x="358140" y="617220"/>
                </a:lnTo>
                <a:lnTo>
                  <a:pt x="327660" y="609600"/>
                </a:lnTo>
                <a:lnTo>
                  <a:pt x="289560" y="609600"/>
                </a:lnTo>
                <a:lnTo>
                  <a:pt x="251460" y="609600"/>
                </a:lnTo>
                <a:lnTo>
                  <a:pt x="175260" y="563880"/>
                </a:lnTo>
                <a:lnTo>
                  <a:pt x="152400" y="548640"/>
                </a:lnTo>
                <a:lnTo>
                  <a:pt x="99060" y="510540"/>
                </a:lnTo>
                <a:lnTo>
                  <a:pt x="83820" y="472440"/>
                </a:lnTo>
                <a:lnTo>
                  <a:pt x="60960" y="441960"/>
                </a:lnTo>
                <a:lnTo>
                  <a:pt x="0" y="419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502978" y="2341958"/>
            <a:ext cx="588911" cy="316275"/>
          </a:xfrm>
          <a:custGeom>
            <a:avLst/>
            <a:gdLst>
              <a:gd name="connsiteX0" fmla="*/ 15240 w 746760"/>
              <a:gd name="connsiteY0" fmla="*/ 152400 h 426720"/>
              <a:gd name="connsiteX1" fmla="*/ 99060 w 746760"/>
              <a:gd name="connsiteY1" fmla="*/ 167640 h 426720"/>
              <a:gd name="connsiteX2" fmla="*/ 137160 w 746760"/>
              <a:gd name="connsiteY2" fmla="*/ 213360 h 426720"/>
              <a:gd name="connsiteX3" fmla="*/ 167640 w 746760"/>
              <a:gd name="connsiteY3" fmla="*/ 243840 h 426720"/>
              <a:gd name="connsiteX4" fmla="*/ 228600 w 746760"/>
              <a:gd name="connsiteY4" fmla="*/ 198120 h 426720"/>
              <a:gd name="connsiteX5" fmla="*/ 320040 w 746760"/>
              <a:gd name="connsiteY5" fmla="*/ 45720 h 426720"/>
              <a:gd name="connsiteX6" fmla="*/ 358140 w 746760"/>
              <a:gd name="connsiteY6" fmla="*/ 38100 h 426720"/>
              <a:gd name="connsiteX7" fmla="*/ 533400 w 746760"/>
              <a:gd name="connsiteY7" fmla="*/ 38100 h 426720"/>
              <a:gd name="connsiteX8" fmla="*/ 617220 w 746760"/>
              <a:gd name="connsiteY8" fmla="*/ 0 h 426720"/>
              <a:gd name="connsiteX9" fmla="*/ 624840 w 746760"/>
              <a:gd name="connsiteY9" fmla="*/ 38100 h 426720"/>
              <a:gd name="connsiteX10" fmla="*/ 662940 w 746760"/>
              <a:gd name="connsiteY10" fmla="*/ 45720 h 426720"/>
              <a:gd name="connsiteX11" fmla="*/ 723900 w 746760"/>
              <a:gd name="connsiteY11" fmla="*/ 30480 h 426720"/>
              <a:gd name="connsiteX12" fmla="*/ 746760 w 746760"/>
              <a:gd name="connsiteY12" fmla="*/ 38100 h 426720"/>
              <a:gd name="connsiteX13" fmla="*/ 723900 w 746760"/>
              <a:gd name="connsiteY13" fmla="*/ 175260 h 426720"/>
              <a:gd name="connsiteX14" fmla="*/ 640080 w 746760"/>
              <a:gd name="connsiteY14" fmla="*/ 205740 h 426720"/>
              <a:gd name="connsiteX15" fmla="*/ 556260 w 746760"/>
              <a:gd name="connsiteY15" fmla="*/ 205740 h 426720"/>
              <a:gd name="connsiteX16" fmla="*/ 518160 w 746760"/>
              <a:gd name="connsiteY16" fmla="*/ 220980 h 426720"/>
              <a:gd name="connsiteX17" fmla="*/ 472440 w 746760"/>
              <a:gd name="connsiteY17" fmla="*/ 243840 h 426720"/>
              <a:gd name="connsiteX18" fmla="*/ 350520 w 746760"/>
              <a:gd name="connsiteY18" fmla="*/ 358140 h 426720"/>
              <a:gd name="connsiteX19" fmla="*/ 304800 w 746760"/>
              <a:gd name="connsiteY19" fmla="*/ 426720 h 426720"/>
              <a:gd name="connsiteX20" fmla="*/ 281940 w 746760"/>
              <a:gd name="connsiteY20" fmla="*/ 426720 h 426720"/>
              <a:gd name="connsiteX21" fmla="*/ 167640 w 746760"/>
              <a:gd name="connsiteY21" fmla="*/ 342900 h 426720"/>
              <a:gd name="connsiteX22" fmla="*/ 137160 w 746760"/>
              <a:gd name="connsiteY22" fmla="*/ 281940 h 426720"/>
              <a:gd name="connsiteX23" fmla="*/ 99060 w 746760"/>
              <a:gd name="connsiteY23" fmla="*/ 243840 h 426720"/>
              <a:gd name="connsiteX24" fmla="*/ 0 w 746760"/>
              <a:gd name="connsiteY24" fmla="*/ 236220 h 426720"/>
              <a:gd name="connsiteX25" fmla="*/ 15240 w 746760"/>
              <a:gd name="connsiteY25" fmla="*/ 15240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6760" h="426720">
                <a:moveTo>
                  <a:pt x="15240" y="152400"/>
                </a:moveTo>
                <a:lnTo>
                  <a:pt x="99060" y="167640"/>
                </a:lnTo>
                <a:lnTo>
                  <a:pt x="137160" y="213360"/>
                </a:lnTo>
                <a:lnTo>
                  <a:pt x="167640" y="243840"/>
                </a:lnTo>
                <a:lnTo>
                  <a:pt x="228600" y="198120"/>
                </a:lnTo>
                <a:lnTo>
                  <a:pt x="320040" y="45720"/>
                </a:lnTo>
                <a:lnTo>
                  <a:pt x="358140" y="38100"/>
                </a:lnTo>
                <a:lnTo>
                  <a:pt x="533400" y="38100"/>
                </a:lnTo>
                <a:lnTo>
                  <a:pt x="617220" y="0"/>
                </a:lnTo>
                <a:lnTo>
                  <a:pt x="624840" y="38100"/>
                </a:lnTo>
                <a:lnTo>
                  <a:pt x="662940" y="45720"/>
                </a:lnTo>
                <a:lnTo>
                  <a:pt x="723900" y="30480"/>
                </a:lnTo>
                <a:lnTo>
                  <a:pt x="746760" y="38100"/>
                </a:lnTo>
                <a:lnTo>
                  <a:pt x="723900" y="175260"/>
                </a:lnTo>
                <a:lnTo>
                  <a:pt x="640080" y="205740"/>
                </a:lnTo>
                <a:lnTo>
                  <a:pt x="556260" y="205740"/>
                </a:lnTo>
                <a:lnTo>
                  <a:pt x="518160" y="220980"/>
                </a:lnTo>
                <a:lnTo>
                  <a:pt x="472440" y="243840"/>
                </a:lnTo>
                <a:lnTo>
                  <a:pt x="350520" y="358140"/>
                </a:lnTo>
                <a:lnTo>
                  <a:pt x="304800" y="426720"/>
                </a:lnTo>
                <a:lnTo>
                  <a:pt x="281940" y="426720"/>
                </a:lnTo>
                <a:lnTo>
                  <a:pt x="167640" y="342900"/>
                </a:lnTo>
                <a:lnTo>
                  <a:pt x="137160" y="281940"/>
                </a:lnTo>
                <a:lnTo>
                  <a:pt x="99060" y="243840"/>
                </a:lnTo>
                <a:lnTo>
                  <a:pt x="0" y="236220"/>
                </a:lnTo>
                <a:lnTo>
                  <a:pt x="15240" y="15240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09" tIns="38214" rIns="76409" bIns="3821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0" name="Полилиния 259"/>
          <p:cNvSpPr/>
          <p:nvPr/>
        </p:nvSpPr>
        <p:spPr>
          <a:xfrm>
            <a:off x="4667565" y="2495801"/>
            <a:ext cx="1304018" cy="1253802"/>
          </a:xfrm>
          <a:custGeom>
            <a:avLst/>
            <a:gdLst>
              <a:gd name="connsiteX0" fmla="*/ 0 w 1653540"/>
              <a:gd name="connsiteY0" fmla="*/ 716280 h 1691640"/>
              <a:gd name="connsiteX1" fmla="*/ 99060 w 1653540"/>
              <a:gd name="connsiteY1" fmla="*/ 655320 h 1691640"/>
              <a:gd name="connsiteX2" fmla="*/ 152400 w 1653540"/>
              <a:gd name="connsiteY2" fmla="*/ 586740 h 1691640"/>
              <a:gd name="connsiteX3" fmla="*/ 152400 w 1653540"/>
              <a:gd name="connsiteY3" fmla="*/ 586740 h 1691640"/>
              <a:gd name="connsiteX4" fmla="*/ 289560 w 1653540"/>
              <a:gd name="connsiteY4" fmla="*/ 502920 h 1691640"/>
              <a:gd name="connsiteX5" fmla="*/ 289560 w 1653540"/>
              <a:gd name="connsiteY5" fmla="*/ 502920 h 1691640"/>
              <a:gd name="connsiteX6" fmla="*/ 335280 w 1653540"/>
              <a:gd name="connsiteY6" fmla="*/ 457200 h 1691640"/>
              <a:gd name="connsiteX7" fmla="*/ 320040 w 1653540"/>
              <a:gd name="connsiteY7" fmla="*/ 365760 h 1691640"/>
              <a:gd name="connsiteX8" fmla="*/ 320040 w 1653540"/>
              <a:gd name="connsiteY8" fmla="*/ 365760 h 1691640"/>
              <a:gd name="connsiteX9" fmla="*/ 411480 w 1653540"/>
              <a:gd name="connsiteY9" fmla="*/ 342900 h 1691640"/>
              <a:gd name="connsiteX10" fmla="*/ 434340 w 1653540"/>
              <a:gd name="connsiteY10" fmla="*/ 381000 h 1691640"/>
              <a:gd name="connsiteX11" fmla="*/ 571500 w 1653540"/>
              <a:gd name="connsiteY11" fmla="*/ 350520 h 1691640"/>
              <a:gd name="connsiteX12" fmla="*/ 571500 w 1653540"/>
              <a:gd name="connsiteY12" fmla="*/ 350520 h 1691640"/>
              <a:gd name="connsiteX13" fmla="*/ 594360 w 1653540"/>
              <a:gd name="connsiteY13" fmla="*/ 198120 h 1691640"/>
              <a:gd name="connsiteX14" fmla="*/ 556260 w 1653540"/>
              <a:gd name="connsiteY14" fmla="*/ 167640 h 1691640"/>
              <a:gd name="connsiteX15" fmla="*/ 609600 w 1653540"/>
              <a:gd name="connsiteY15" fmla="*/ 137160 h 1691640"/>
              <a:gd name="connsiteX16" fmla="*/ 723900 w 1653540"/>
              <a:gd name="connsiteY16" fmla="*/ 160020 h 1691640"/>
              <a:gd name="connsiteX17" fmla="*/ 807720 w 1653540"/>
              <a:gd name="connsiteY17" fmla="*/ 160020 h 1691640"/>
              <a:gd name="connsiteX18" fmla="*/ 853440 w 1653540"/>
              <a:gd name="connsiteY18" fmla="*/ 152400 h 1691640"/>
              <a:gd name="connsiteX19" fmla="*/ 853440 w 1653540"/>
              <a:gd name="connsiteY19" fmla="*/ 129540 h 1691640"/>
              <a:gd name="connsiteX20" fmla="*/ 899160 w 1653540"/>
              <a:gd name="connsiteY20" fmla="*/ 121920 h 1691640"/>
              <a:gd name="connsiteX21" fmla="*/ 944880 w 1653540"/>
              <a:gd name="connsiteY21" fmla="*/ 45720 h 1691640"/>
              <a:gd name="connsiteX22" fmla="*/ 944880 w 1653540"/>
              <a:gd name="connsiteY22" fmla="*/ 0 h 1691640"/>
              <a:gd name="connsiteX23" fmla="*/ 1051560 w 1653540"/>
              <a:gd name="connsiteY23" fmla="*/ 15240 h 1691640"/>
              <a:gd name="connsiteX24" fmla="*/ 1112520 w 1653540"/>
              <a:gd name="connsiteY24" fmla="*/ 22860 h 1691640"/>
              <a:gd name="connsiteX25" fmla="*/ 1165860 w 1653540"/>
              <a:gd name="connsiteY25" fmla="*/ 30480 h 1691640"/>
              <a:gd name="connsiteX26" fmla="*/ 1234440 w 1653540"/>
              <a:gd name="connsiteY26" fmla="*/ 129540 h 1691640"/>
              <a:gd name="connsiteX27" fmla="*/ 1363980 w 1653540"/>
              <a:gd name="connsiteY27" fmla="*/ 205740 h 1691640"/>
              <a:gd name="connsiteX28" fmla="*/ 1379220 w 1653540"/>
              <a:gd name="connsiteY28" fmla="*/ 213360 h 1691640"/>
              <a:gd name="connsiteX29" fmla="*/ 1447800 w 1653540"/>
              <a:gd name="connsiteY29" fmla="*/ 365760 h 1691640"/>
              <a:gd name="connsiteX30" fmla="*/ 1463040 w 1653540"/>
              <a:gd name="connsiteY30" fmla="*/ 441960 h 1691640"/>
              <a:gd name="connsiteX31" fmla="*/ 1432560 w 1653540"/>
              <a:gd name="connsiteY31" fmla="*/ 502920 h 1691640"/>
              <a:gd name="connsiteX32" fmla="*/ 1432560 w 1653540"/>
              <a:gd name="connsiteY32" fmla="*/ 548640 h 1691640"/>
              <a:gd name="connsiteX33" fmla="*/ 1447800 w 1653540"/>
              <a:gd name="connsiteY33" fmla="*/ 662940 h 1691640"/>
              <a:gd name="connsiteX34" fmla="*/ 1424940 w 1653540"/>
              <a:gd name="connsiteY34" fmla="*/ 739140 h 1691640"/>
              <a:gd name="connsiteX35" fmla="*/ 1417320 w 1653540"/>
              <a:gd name="connsiteY35" fmla="*/ 792480 h 1691640"/>
              <a:gd name="connsiteX36" fmla="*/ 1447800 w 1653540"/>
              <a:gd name="connsiteY36" fmla="*/ 838200 h 1691640"/>
              <a:gd name="connsiteX37" fmla="*/ 1371600 w 1653540"/>
              <a:gd name="connsiteY37" fmla="*/ 937260 h 1691640"/>
              <a:gd name="connsiteX38" fmla="*/ 1386840 w 1653540"/>
              <a:gd name="connsiteY38" fmla="*/ 1066800 h 1691640"/>
              <a:gd name="connsiteX39" fmla="*/ 1455420 w 1653540"/>
              <a:gd name="connsiteY39" fmla="*/ 1104900 h 1691640"/>
              <a:gd name="connsiteX40" fmla="*/ 1447800 w 1653540"/>
              <a:gd name="connsiteY40" fmla="*/ 1158240 h 1691640"/>
              <a:gd name="connsiteX41" fmla="*/ 1470660 w 1653540"/>
              <a:gd name="connsiteY41" fmla="*/ 1219200 h 1691640"/>
              <a:gd name="connsiteX42" fmla="*/ 1501140 w 1653540"/>
              <a:gd name="connsiteY42" fmla="*/ 1257300 h 1691640"/>
              <a:gd name="connsiteX43" fmla="*/ 1562100 w 1653540"/>
              <a:gd name="connsiteY43" fmla="*/ 1287780 h 1691640"/>
              <a:gd name="connsiteX44" fmla="*/ 1653540 w 1653540"/>
              <a:gd name="connsiteY44" fmla="*/ 1318260 h 1691640"/>
              <a:gd name="connsiteX45" fmla="*/ 1653540 w 1653540"/>
              <a:gd name="connsiteY45" fmla="*/ 1318260 h 1691640"/>
              <a:gd name="connsiteX46" fmla="*/ 1592580 w 1653540"/>
              <a:gd name="connsiteY46" fmla="*/ 1402080 h 1691640"/>
              <a:gd name="connsiteX47" fmla="*/ 1615440 w 1653540"/>
              <a:gd name="connsiteY47" fmla="*/ 1485900 h 1691640"/>
              <a:gd name="connsiteX48" fmla="*/ 1546860 w 1653540"/>
              <a:gd name="connsiteY48" fmla="*/ 1501140 h 1691640"/>
              <a:gd name="connsiteX49" fmla="*/ 1478280 w 1653540"/>
              <a:gd name="connsiteY49" fmla="*/ 1539240 h 1691640"/>
              <a:gd name="connsiteX50" fmla="*/ 1409700 w 1653540"/>
              <a:gd name="connsiteY50" fmla="*/ 1562100 h 1691640"/>
              <a:gd name="connsiteX51" fmla="*/ 1356360 w 1653540"/>
              <a:gd name="connsiteY51" fmla="*/ 1623060 h 1691640"/>
              <a:gd name="connsiteX52" fmla="*/ 1211580 w 1653540"/>
              <a:gd name="connsiteY52" fmla="*/ 1638300 h 1691640"/>
              <a:gd name="connsiteX53" fmla="*/ 1211580 w 1653540"/>
              <a:gd name="connsiteY53" fmla="*/ 1638300 h 1691640"/>
              <a:gd name="connsiteX54" fmla="*/ 1135380 w 1653540"/>
              <a:gd name="connsiteY54" fmla="*/ 1623060 h 1691640"/>
              <a:gd name="connsiteX55" fmla="*/ 1066800 w 1653540"/>
              <a:gd name="connsiteY55" fmla="*/ 1691640 h 1691640"/>
              <a:gd name="connsiteX56" fmla="*/ 1036320 w 1653540"/>
              <a:gd name="connsiteY56" fmla="*/ 1691640 h 1691640"/>
              <a:gd name="connsiteX57" fmla="*/ 967740 w 1653540"/>
              <a:gd name="connsiteY57" fmla="*/ 1661160 h 1691640"/>
              <a:gd name="connsiteX58" fmla="*/ 853440 w 1653540"/>
              <a:gd name="connsiteY58" fmla="*/ 1653540 h 1691640"/>
              <a:gd name="connsiteX59" fmla="*/ 800100 w 1653540"/>
              <a:gd name="connsiteY59" fmla="*/ 1638300 h 1691640"/>
              <a:gd name="connsiteX60" fmla="*/ 678180 w 1653540"/>
              <a:gd name="connsiteY60" fmla="*/ 1638300 h 1691640"/>
              <a:gd name="connsiteX61" fmla="*/ 624840 w 1653540"/>
              <a:gd name="connsiteY61" fmla="*/ 1600200 h 1691640"/>
              <a:gd name="connsiteX62" fmla="*/ 518160 w 1653540"/>
              <a:gd name="connsiteY62" fmla="*/ 1577340 h 1691640"/>
              <a:gd name="connsiteX63" fmla="*/ 403860 w 1653540"/>
              <a:gd name="connsiteY63" fmla="*/ 1554480 h 1691640"/>
              <a:gd name="connsiteX64" fmla="*/ 381000 w 1653540"/>
              <a:gd name="connsiteY64" fmla="*/ 1554480 h 1691640"/>
              <a:gd name="connsiteX65" fmla="*/ 381000 w 1653540"/>
              <a:gd name="connsiteY65" fmla="*/ 1455420 h 1691640"/>
              <a:gd name="connsiteX66" fmla="*/ 342900 w 1653540"/>
              <a:gd name="connsiteY66" fmla="*/ 1379220 h 1691640"/>
              <a:gd name="connsiteX67" fmla="*/ 365760 w 1653540"/>
              <a:gd name="connsiteY67" fmla="*/ 1287780 h 1691640"/>
              <a:gd name="connsiteX68" fmla="*/ 304800 w 1653540"/>
              <a:gd name="connsiteY68" fmla="*/ 1249680 h 1691640"/>
              <a:gd name="connsiteX69" fmla="*/ 320040 w 1653540"/>
              <a:gd name="connsiteY69" fmla="*/ 1173480 h 1691640"/>
              <a:gd name="connsiteX70" fmla="*/ 274320 w 1653540"/>
              <a:gd name="connsiteY70" fmla="*/ 1173480 h 1691640"/>
              <a:gd name="connsiteX71" fmla="*/ 274320 w 1653540"/>
              <a:gd name="connsiteY71" fmla="*/ 1173480 h 1691640"/>
              <a:gd name="connsiteX72" fmla="*/ 228600 w 1653540"/>
              <a:gd name="connsiteY72" fmla="*/ 1120140 h 1691640"/>
              <a:gd name="connsiteX73" fmla="*/ 259080 w 1653540"/>
              <a:gd name="connsiteY73" fmla="*/ 1104900 h 1691640"/>
              <a:gd name="connsiteX74" fmla="*/ 327660 w 1653540"/>
              <a:gd name="connsiteY74" fmla="*/ 1082040 h 1691640"/>
              <a:gd name="connsiteX75" fmla="*/ 327660 w 1653540"/>
              <a:gd name="connsiteY75" fmla="*/ 982980 h 1691640"/>
              <a:gd name="connsiteX76" fmla="*/ 274320 w 1653540"/>
              <a:gd name="connsiteY76" fmla="*/ 982980 h 1691640"/>
              <a:gd name="connsiteX77" fmla="*/ 297180 w 1653540"/>
              <a:gd name="connsiteY77" fmla="*/ 914400 h 1691640"/>
              <a:gd name="connsiteX78" fmla="*/ 228600 w 1653540"/>
              <a:gd name="connsiteY78" fmla="*/ 853440 h 1691640"/>
              <a:gd name="connsiteX79" fmla="*/ 137160 w 1653540"/>
              <a:gd name="connsiteY79" fmla="*/ 807720 h 1691640"/>
              <a:gd name="connsiteX80" fmla="*/ 0 w 1653540"/>
              <a:gd name="connsiteY80" fmla="*/ 71628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653540" h="1691640">
                <a:moveTo>
                  <a:pt x="0" y="716280"/>
                </a:moveTo>
                <a:lnTo>
                  <a:pt x="99060" y="655320"/>
                </a:lnTo>
                <a:lnTo>
                  <a:pt x="152400" y="586740"/>
                </a:lnTo>
                <a:lnTo>
                  <a:pt x="152400" y="586740"/>
                </a:lnTo>
                <a:lnTo>
                  <a:pt x="289560" y="502920"/>
                </a:lnTo>
                <a:lnTo>
                  <a:pt x="289560" y="502920"/>
                </a:lnTo>
                <a:lnTo>
                  <a:pt x="335280" y="457200"/>
                </a:lnTo>
                <a:lnTo>
                  <a:pt x="320040" y="365760"/>
                </a:lnTo>
                <a:lnTo>
                  <a:pt x="320040" y="365760"/>
                </a:lnTo>
                <a:lnTo>
                  <a:pt x="411480" y="342900"/>
                </a:lnTo>
                <a:lnTo>
                  <a:pt x="434340" y="381000"/>
                </a:lnTo>
                <a:lnTo>
                  <a:pt x="571500" y="350520"/>
                </a:lnTo>
                <a:lnTo>
                  <a:pt x="571500" y="350520"/>
                </a:lnTo>
                <a:lnTo>
                  <a:pt x="594360" y="198120"/>
                </a:lnTo>
                <a:lnTo>
                  <a:pt x="556260" y="167640"/>
                </a:lnTo>
                <a:lnTo>
                  <a:pt x="609600" y="137160"/>
                </a:lnTo>
                <a:lnTo>
                  <a:pt x="723900" y="160020"/>
                </a:lnTo>
                <a:lnTo>
                  <a:pt x="807720" y="160020"/>
                </a:lnTo>
                <a:lnTo>
                  <a:pt x="853440" y="152400"/>
                </a:lnTo>
                <a:lnTo>
                  <a:pt x="853440" y="129540"/>
                </a:lnTo>
                <a:lnTo>
                  <a:pt x="899160" y="121920"/>
                </a:lnTo>
                <a:lnTo>
                  <a:pt x="944880" y="45720"/>
                </a:lnTo>
                <a:lnTo>
                  <a:pt x="944880" y="0"/>
                </a:lnTo>
                <a:lnTo>
                  <a:pt x="1051560" y="15240"/>
                </a:lnTo>
                <a:lnTo>
                  <a:pt x="1112520" y="22860"/>
                </a:lnTo>
                <a:lnTo>
                  <a:pt x="1165860" y="30480"/>
                </a:lnTo>
                <a:lnTo>
                  <a:pt x="1234440" y="129540"/>
                </a:lnTo>
                <a:lnTo>
                  <a:pt x="1363980" y="205740"/>
                </a:lnTo>
                <a:lnTo>
                  <a:pt x="1379220" y="213360"/>
                </a:lnTo>
                <a:lnTo>
                  <a:pt x="1447800" y="365760"/>
                </a:lnTo>
                <a:lnTo>
                  <a:pt x="1463040" y="441960"/>
                </a:lnTo>
                <a:lnTo>
                  <a:pt x="1432560" y="502920"/>
                </a:lnTo>
                <a:lnTo>
                  <a:pt x="1432560" y="548640"/>
                </a:lnTo>
                <a:lnTo>
                  <a:pt x="1447800" y="662940"/>
                </a:lnTo>
                <a:lnTo>
                  <a:pt x="1424940" y="739140"/>
                </a:lnTo>
                <a:lnTo>
                  <a:pt x="1417320" y="792480"/>
                </a:lnTo>
                <a:lnTo>
                  <a:pt x="1447800" y="838200"/>
                </a:lnTo>
                <a:lnTo>
                  <a:pt x="1371600" y="937260"/>
                </a:lnTo>
                <a:lnTo>
                  <a:pt x="1386840" y="1066800"/>
                </a:lnTo>
                <a:lnTo>
                  <a:pt x="1455420" y="1104900"/>
                </a:lnTo>
                <a:lnTo>
                  <a:pt x="1447800" y="1158240"/>
                </a:lnTo>
                <a:lnTo>
                  <a:pt x="1470660" y="1219200"/>
                </a:lnTo>
                <a:lnTo>
                  <a:pt x="1501140" y="1257300"/>
                </a:lnTo>
                <a:lnTo>
                  <a:pt x="1562100" y="1287780"/>
                </a:lnTo>
                <a:lnTo>
                  <a:pt x="1653540" y="1318260"/>
                </a:lnTo>
                <a:lnTo>
                  <a:pt x="1653540" y="1318260"/>
                </a:lnTo>
                <a:lnTo>
                  <a:pt x="1592580" y="1402080"/>
                </a:lnTo>
                <a:lnTo>
                  <a:pt x="1615440" y="1485900"/>
                </a:lnTo>
                <a:lnTo>
                  <a:pt x="1546860" y="1501140"/>
                </a:lnTo>
                <a:lnTo>
                  <a:pt x="1478280" y="1539240"/>
                </a:lnTo>
                <a:lnTo>
                  <a:pt x="1409700" y="1562100"/>
                </a:lnTo>
                <a:lnTo>
                  <a:pt x="1356360" y="1623060"/>
                </a:lnTo>
                <a:lnTo>
                  <a:pt x="1211580" y="1638300"/>
                </a:lnTo>
                <a:lnTo>
                  <a:pt x="1211580" y="1638300"/>
                </a:lnTo>
                <a:lnTo>
                  <a:pt x="1135380" y="1623060"/>
                </a:lnTo>
                <a:lnTo>
                  <a:pt x="1066800" y="1691640"/>
                </a:lnTo>
                <a:lnTo>
                  <a:pt x="1036320" y="1691640"/>
                </a:lnTo>
                <a:lnTo>
                  <a:pt x="967740" y="1661160"/>
                </a:lnTo>
                <a:lnTo>
                  <a:pt x="853440" y="1653540"/>
                </a:lnTo>
                <a:lnTo>
                  <a:pt x="800100" y="1638300"/>
                </a:lnTo>
                <a:lnTo>
                  <a:pt x="678180" y="1638300"/>
                </a:lnTo>
                <a:lnTo>
                  <a:pt x="624840" y="1600200"/>
                </a:lnTo>
                <a:lnTo>
                  <a:pt x="518160" y="1577340"/>
                </a:lnTo>
                <a:lnTo>
                  <a:pt x="403860" y="1554480"/>
                </a:lnTo>
                <a:lnTo>
                  <a:pt x="381000" y="1554480"/>
                </a:lnTo>
                <a:lnTo>
                  <a:pt x="381000" y="1455420"/>
                </a:lnTo>
                <a:lnTo>
                  <a:pt x="342900" y="1379220"/>
                </a:lnTo>
                <a:lnTo>
                  <a:pt x="365760" y="1287780"/>
                </a:lnTo>
                <a:lnTo>
                  <a:pt x="304800" y="1249680"/>
                </a:lnTo>
                <a:lnTo>
                  <a:pt x="320040" y="1173480"/>
                </a:lnTo>
                <a:lnTo>
                  <a:pt x="274320" y="1173480"/>
                </a:lnTo>
                <a:lnTo>
                  <a:pt x="274320" y="1173480"/>
                </a:lnTo>
                <a:lnTo>
                  <a:pt x="228600" y="1120140"/>
                </a:lnTo>
                <a:lnTo>
                  <a:pt x="259080" y="1104900"/>
                </a:lnTo>
                <a:lnTo>
                  <a:pt x="327660" y="1082040"/>
                </a:lnTo>
                <a:lnTo>
                  <a:pt x="327660" y="982980"/>
                </a:lnTo>
                <a:lnTo>
                  <a:pt x="274320" y="982980"/>
                </a:lnTo>
                <a:lnTo>
                  <a:pt x="297180" y="914400"/>
                </a:lnTo>
                <a:lnTo>
                  <a:pt x="228600" y="853440"/>
                </a:lnTo>
                <a:lnTo>
                  <a:pt x="137160" y="807720"/>
                </a:lnTo>
                <a:lnTo>
                  <a:pt x="0" y="7162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3748152" y="1296236"/>
            <a:ext cx="847311" cy="886699"/>
          </a:xfrm>
          <a:custGeom>
            <a:avLst/>
            <a:gdLst>
              <a:gd name="connsiteX0" fmla="*/ 784860 w 1074420"/>
              <a:gd name="connsiteY0" fmla="*/ 1074420 h 1196340"/>
              <a:gd name="connsiteX1" fmla="*/ 952500 w 1074420"/>
              <a:gd name="connsiteY1" fmla="*/ 1051560 h 1196340"/>
              <a:gd name="connsiteX2" fmla="*/ 1013460 w 1074420"/>
              <a:gd name="connsiteY2" fmla="*/ 937260 h 1196340"/>
              <a:gd name="connsiteX3" fmla="*/ 1074420 w 1074420"/>
              <a:gd name="connsiteY3" fmla="*/ 822960 h 1196340"/>
              <a:gd name="connsiteX4" fmla="*/ 1074420 w 1074420"/>
              <a:gd name="connsiteY4" fmla="*/ 822960 h 1196340"/>
              <a:gd name="connsiteX5" fmla="*/ 1074420 w 1074420"/>
              <a:gd name="connsiteY5" fmla="*/ 662940 h 1196340"/>
              <a:gd name="connsiteX6" fmla="*/ 1028700 w 1074420"/>
              <a:gd name="connsiteY6" fmla="*/ 563880 h 1196340"/>
              <a:gd name="connsiteX7" fmla="*/ 1013460 w 1074420"/>
              <a:gd name="connsiteY7" fmla="*/ 495300 h 1196340"/>
              <a:gd name="connsiteX8" fmla="*/ 1051560 w 1074420"/>
              <a:gd name="connsiteY8" fmla="*/ 441960 h 1196340"/>
              <a:gd name="connsiteX9" fmla="*/ 929640 w 1074420"/>
              <a:gd name="connsiteY9" fmla="*/ 365760 h 1196340"/>
              <a:gd name="connsiteX10" fmla="*/ 937260 w 1074420"/>
              <a:gd name="connsiteY10" fmla="*/ 297180 h 1196340"/>
              <a:gd name="connsiteX11" fmla="*/ 975360 w 1074420"/>
              <a:gd name="connsiteY11" fmla="*/ 205740 h 1196340"/>
              <a:gd name="connsiteX12" fmla="*/ 975360 w 1074420"/>
              <a:gd name="connsiteY12" fmla="*/ 167640 h 1196340"/>
              <a:gd name="connsiteX13" fmla="*/ 944880 w 1074420"/>
              <a:gd name="connsiteY13" fmla="*/ 160020 h 1196340"/>
              <a:gd name="connsiteX14" fmla="*/ 922020 w 1074420"/>
              <a:gd name="connsiteY14" fmla="*/ 205740 h 1196340"/>
              <a:gd name="connsiteX15" fmla="*/ 876300 w 1074420"/>
              <a:gd name="connsiteY15" fmla="*/ 228600 h 1196340"/>
              <a:gd name="connsiteX16" fmla="*/ 861060 w 1074420"/>
              <a:gd name="connsiteY16" fmla="*/ 190500 h 1196340"/>
              <a:gd name="connsiteX17" fmla="*/ 861060 w 1074420"/>
              <a:gd name="connsiteY17" fmla="*/ 137160 h 1196340"/>
              <a:gd name="connsiteX18" fmla="*/ 769620 w 1074420"/>
              <a:gd name="connsiteY18" fmla="*/ 22860 h 1196340"/>
              <a:gd name="connsiteX19" fmla="*/ 746760 w 1074420"/>
              <a:gd name="connsiteY19" fmla="*/ 0 h 1196340"/>
              <a:gd name="connsiteX20" fmla="*/ 693420 w 1074420"/>
              <a:gd name="connsiteY20" fmla="*/ 0 h 1196340"/>
              <a:gd name="connsiteX21" fmla="*/ 701040 w 1074420"/>
              <a:gd name="connsiteY21" fmla="*/ 30480 h 1196340"/>
              <a:gd name="connsiteX22" fmla="*/ 701040 w 1074420"/>
              <a:gd name="connsiteY22" fmla="*/ 76200 h 1196340"/>
              <a:gd name="connsiteX23" fmla="*/ 701040 w 1074420"/>
              <a:gd name="connsiteY23" fmla="*/ 99060 h 1196340"/>
              <a:gd name="connsiteX24" fmla="*/ 624840 w 1074420"/>
              <a:gd name="connsiteY24" fmla="*/ 83820 h 1196340"/>
              <a:gd name="connsiteX25" fmla="*/ 586740 w 1074420"/>
              <a:gd name="connsiteY25" fmla="*/ 83820 h 1196340"/>
              <a:gd name="connsiteX26" fmla="*/ 556260 w 1074420"/>
              <a:gd name="connsiteY26" fmla="*/ 53340 h 1196340"/>
              <a:gd name="connsiteX27" fmla="*/ 525780 w 1074420"/>
              <a:gd name="connsiteY27" fmla="*/ 38100 h 1196340"/>
              <a:gd name="connsiteX28" fmla="*/ 495300 w 1074420"/>
              <a:gd name="connsiteY28" fmla="*/ 38100 h 1196340"/>
              <a:gd name="connsiteX29" fmla="*/ 472440 w 1074420"/>
              <a:gd name="connsiteY29" fmla="*/ 53340 h 1196340"/>
              <a:gd name="connsiteX30" fmla="*/ 426720 w 1074420"/>
              <a:gd name="connsiteY30" fmla="*/ 99060 h 1196340"/>
              <a:gd name="connsiteX31" fmla="*/ 419100 w 1074420"/>
              <a:gd name="connsiteY31" fmla="*/ 137160 h 1196340"/>
              <a:gd name="connsiteX32" fmla="*/ 419100 w 1074420"/>
              <a:gd name="connsiteY32" fmla="*/ 137160 h 1196340"/>
              <a:gd name="connsiteX33" fmla="*/ 312420 w 1074420"/>
              <a:gd name="connsiteY33" fmla="*/ 144780 h 1196340"/>
              <a:gd name="connsiteX34" fmla="*/ 251460 w 1074420"/>
              <a:gd name="connsiteY34" fmla="*/ 144780 h 1196340"/>
              <a:gd name="connsiteX35" fmla="*/ 251460 w 1074420"/>
              <a:gd name="connsiteY35" fmla="*/ 182880 h 1196340"/>
              <a:gd name="connsiteX36" fmla="*/ 251460 w 1074420"/>
              <a:gd name="connsiteY36" fmla="*/ 182880 h 1196340"/>
              <a:gd name="connsiteX37" fmla="*/ 403860 w 1074420"/>
              <a:gd name="connsiteY37" fmla="*/ 205740 h 1196340"/>
              <a:gd name="connsiteX38" fmla="*/ 487680 w 1074420"/>
              <a:gd name="connsiteY38" fmla="*/ 236220 h 1196340"/>
              <a:gd name="connsiteX39" fmla="*/ 487680 w 1074420"/>
              <a:gd name="connsiteY39" fmla="*/ 236220 h 1196340"/>
              <a:gd name="connsiteX40" fmla="*/ 396240 w 1074420"/>
              <a:gd name="connsiteY40" fmla="*/ 396240 h 1196340"/>
              <a:gd name="connsiteX41" fmla="*/ 358140 w 1074420"/>
              <a:gd name="connsiteY41" fmla="*/ 411480 h 1196340"/>
              <a:gd name="connsiteX42" fmla="*/ 281940 w 1074420"/>
              <a:gd name="connsiteY42" fmla="*/ 457200 h 1196340"/>
              <a:gd name="connsiteX43" fmla="*/ 220980 w 1074420"/>
              <a:gd name="connsiteY43" fmla="*/ 518160 h 1196340"/>
              <a:gd name="connsiteX44" fmla="*/ 220980 w 1074420"/>
              <a:gd name="connsiteY44" fmla="*/ 518160 h 1196340"/>
              <a:gd name="connsiteX45" fmla="*/ 220980 w 1074420"/>
              <a:gd name="connsiteY45" fmla="*/ 601980 h 1196340"/>
              <a:gd name="connsiteX46" fmla="*/ 266700 w 1074420"/>
              <a:gd name="connsiteY46" fmla="*/ 640080 h 1196340"/>
              <a:gd name="connsiteX47" fmla="*/ 297180 w 1074420"/>
              <a:gd name="connsiteY47" fmla="*/ 655320 h 1196340"/>
              <a:gd name="connsiteX48" fmla="*/ 297180 w 1074420"/>
              <a:gd name="connsiteY48" fmla="*/ 655320 h 1196340"/>
              <a:gd name="connsiteX49" fmla="*/ 304800 w 1074420"/>
              <a:gd name="connsiteY49" fmla="*/ 723900 h 1196340"/>
              <a:gd name="connsiteX50" fmla="*/ 266700 w 1074420"/>
              <a:gd name="connsiteY50" fmla="*/ 731520 h 1196340"/>
              <a:gd name="connsiteX51" fmla="*/ 243840 w 1074420"/>
              <a:gd name="connsiteY51" fmla="*/ 746760 h 1196340"/>
              <a:gd name="connsiteX52" fmla="*/ 228600 w 1074420"/>
              <a:gd name="connsiteY52" fmla="*/ 853440 h 1196340"/>
              <a:gd name="connsiteX53" fmla="*/ 205740 w 1074420"/>
              <a:gd name="connsiteY53" fmla="*/ 906780 h 1196340"/>
              <a:gd name="connsiteX54" fmla="*/ 152400 w 1074420"/>
              <a:gd name="connsiteY54" fmla="*/ 899160 h 1196340"/>
              <a:gd name="connsiteX55" fmla="*/ 99060 w 1074420"/>
              <a:gd name="connsiteY55" fmla="*/ 883920 h 1196340"/>
              <a:gd name="connsiteX56" fmla="*/ 38100 w 1074420"/>
              <a:gd name="connsiteY56" fmla="*/ 891540 h 1196340"/>
              <a:gd name="connsiteX57" fmla="*/ 0 w 1074420"/>
              <a:gd name="connsiteY57" fmla="*/ 929640 h 1196340"/>
              <a:gd name="connsiteX58" fmla="*/ 0 w 1074420"/>
              <a:gd name="connsiteY58" fmla="*/ 952500 h 1196340"/>
              <a:gd name="connsiteX59" fmla="*/ 45720 w 1074420"/>
              <a:gd name="connsiteY59" fmla="*/ 960120 h 1196340"/>
              <a:gd name="connsiteX60" fmla="*/ 45720 w 1074420"/>
              <a:gd name="connsiteY60" fmla="*/ 960120 h 1196340"/>
              <a:gd name="connsiteX61" fmla="*/ 121920 w 1074420"/>
              <a:gd name="connsiteY61" fmla="*/ 922020 h 1196340"/>
              <a:gd name="connsiteX62" fmla="*/ 152400 w 1074420"/>
              <a:gd name="connsiteY62" fmla="*/ 960120 h 1196340"/>
              <a:gd name="connsiteX63" fmla="*/ 152400 w 1074420"/>
              <a:gd name="connsiteY63" fmla="*/ 960120 h 1196340"/>
              <a:gd name="connsiteX64" fmla="*/ 198120 w 1074420"/>
              <a:gd name="connsiteY64" fmla="*/ 998220 h 1196340"/>
              <a:gd name="connsiteX65" fmla="*/ 198120 w 1074420"/>
              <a:gd name="connsiteY65" fmla="*/ 998220 h 1196340"/>
              <a:gd name="connsiteX66" fmla="*/ 228600 w 1074420"/>
              <a:gd name="connsiteY66" fmla="*/ 1059180 h 1196340"/>
              <a:gd name="connsiteX67" fmla="*/ 312420 w 1074420"/>
              <a:gd name="connsiteY67" fmla="*/ 1059180 h 1196340"/>
              <a:gd name="connsiteX68" fmla="*/ 365760 w 1074420"/>
              <a:gd name="connsiteY68" fmla="*/ 1059180 h 1196340"/>
              <a:gd name="connsiteX69" fmla="*/ 365760 w 1074420"/>
              <a:gd name="connsiteY69" fmla="*/ 1082040 h 1196340"/>
              <a:gd name="connsiteX70" fmla="*/ 365760 w 1074420"/>
              <a:gd name="connsiteY70" fmla="*/ 1127760 h 1196340"/>
              <a:gd name="connsiteX71" fmla="*/ 365760 w 1074420"/>
              <a:gd name="connsiteY71" fmla="*/ 1127760 h 1196340"/>
              <a:gd name="connsiteX72" fmla="*/ 449580 w 1074420"/>
              <a:gd name="connsiteY72" fmla="*/ 1165860 h 1196340"/>
              <a:gd name="connsiteX73" fmla="*/ 518160 w 1074420"/>
              <a:gd name="connsiteY73" fmla="*/ 1165860 h 1196340"/>
              <a:gd name="connsiteX74" fmla="*/ 518160 w 1074420"/>
              <a:gd name="connsiteY74" fmla="*/ 1165860 h 1196340"/>
              <a:gd name="connsiteX75" fmla="*/ 586740 w 1074420"/>
              <a:gd name="connsiteY75" fmla="*/ 1196340 h 1196340"/>
              <a:gd name="connsiteX76" fmla="*/ 586740 w 1074420"/>
              <a:gd name="connsiteY76" fmla="*/ 1196340 h 1196340"/>
              <a:gd name="connsiteX77" fmla="*/ 647700 w 1074420"/>
              <a:gd name="connsiteY77" fmla="*/ 1150620 h 1196340"/>
              <a:gd name="connsiteX78" fmla="*/ 685800 w 1074420"/>
              <a:gd name="connsiteY78" fmla="*/ 1143000 h 1196340"/>
              <a:gd name="connsiteX79" fmla="*/ 685800 w 1074420"/>
              <a:gd name="connsiteY79" fmla="*/ 1143000 h 1196340"/>
              <a:gd name="connsiteX80" fmla="*/ 784860 w 1074420"/>
              <a:gd name="connsiteY80" fmla="*/ 1074420 h 119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074420" h="1196340">
                <a:moveTo>
                  <a:pt x="784860" y="1074420"/>
                </a:moveTo>
                <a:lnTo>
                  <a:pt x="952500" y="1051560"/>
                </a:lnTo>
                <a:lnTo>
                  <a:pt x="1013460" y="937260"/>
                </a:lnTo>
                <a:lnTo>
                  <a:pt x="1074420" y="822960"/>
                </a:lnTo>
                <a:lnTo>
                  <a:pt x="1074420" y="822960"/>
                </a:lnTo>
                <a:lnTo>
                  <a:pt x="1074420" y="662940"/>
                </a:lnTo>
                <a:lnTo>
                  <a:pt x="1028700" y="563880"/>
                </a:lnTo>
                <a:lnTo>
                  <a:pt x="1013460" y="495300"/>
                </a:lnTo>
                <a:lnTo>
                  <a:pt x="1051560" y="441960"/>
                </a:lnTo>
                <a:lnTo>
                  <a:pt x="929640" y="365760"/>
                </a:lnTo>
                <a:lnTo>
                  <a:pt x="937260" y="297180"/>
                </a:lnTo>
                <a:lnTo>
                  <a:pt x="975360" y="205740"/>
                </a:lnTo>
                <a:lnTo>
                  <a:pt x="975360" y="167640"/>
                </a:lnTo>
                <a:lnTo>
                  <a:pt x="944880" y="160020"/>
                </a:lnTo>
                <a:lnTo>
                  <a:pt x="922020" y="205740"/>
                </a:lnTo>
                <a:lnTo>
                  <a:pt x="876300" y="228600"/>
                </a:lnTo>
                <a:lnTo>
                  <a:pt x="861060" y="190500"/>
                </a:lnTo>
                <a:lnTo>
                  <a:pt x="861060" y="137160"/>
                </a:lnTo>
                <a:lnTo>
                  <a:pt x="769620" y="22860"/>
                </a:lnTo>
                <a:lnTo>
                  <a:pt x="746760" y="0"/>
                </a:lnTo>
                <a:lnTo>
                  <a:pt x="693420" y="0"/>
                </a:lnTo>
                <a:lnTo>
                  <a:pt x="701040" y="30480"/>
                </a:lnTo>
                <a:lnTo>
                  <a:pt x="701040" y="76200"/>
                </a:lnTo>
                <a:lnTo>
                  <a:pt x="701040" y="99060"/>
                </a:lnTo>
                <a:lnTo>
                  <a:pt x="624840" y="83820"/>
                </a:lnTo>
                <a:lnTo>
                  <a:pt x="586740" y="83820"/>
                </a:lnTo>
                <a:lnTo>
                  <a:pt x="556260" y="53340"/>
                </a:lnTo>
                <a:lnTo>
                  <a:pt x="525780" y="38100"/>
                </a:lnTo>
                <a:lnTo>
                  <a:pt x="495300" y="38100"/>
                </a:lnTo>
                <a:lnTo>
                  <a:pt x="472440" y="53340"/>
                </a:lnTo>
                <a:lnTo>
                  <a:pt x="426720" y="99060"/>
                </a:lnTo>
                <a:lnTo>
                  <a:pt x="419100" y="137160"/>
                </a:lnTo>
                <a:lnTo>
                  <a:pt x="419100" y="137160"/>
                </a:lnTo>
                <a:lnTo>
                  <a:pt x="312420" y="144780"/>
                </a:lnTo>
                <a:lnTo>
                  <a:pt x="251460" y="144780"/>
                </a:lnTo>
                <a:lnTo>
                  <a:pt x="251460" y="182880"/>
                </a:lnTo>
                <a:lnTo>
                  <a:pt x="251460" y="182880"/>
                </a:lnTo>
                <a:lnTo>
                  <a:pt x="403860" y="205740"/>
                </a:lnTo>
                <a:lnTo>
                  <a:pt x="487680" y="236220"/>
                </a:lnTo>
                <a:lnTo>
                  <a:pt x="487680" y="236220"/>
                </a:lnTo>
                <a:lnTo>
                  <a:pt x="396240" y="396240"/>
                </a:lnTo>
                <a:lnTo>
                  <a:pt x="358140" y="411480"/>
                </a:lnTo>
                <a:lnTo>
                  <a:pt x="281940" y="457200"/>
                </a:lnTo>
                <a:lnTo>
                  <a:pt x="220980" y="518160"/>
                </a:lnTo>
                <a:lnTo>
                  <a:pt x="220980" y="518160"/>
                </a:lnTo>
                <a:lnTo>
                  <a:pt x="220980" y="601980"/>
                </a:lnTo>
                <a:lnTo>
                  <a:pt x="266700" y="640080"/>
                </a:lnTo>
                <a:lnTo>
                  <a:pt x="297180" y="655320"/>
                </a:lnTo>
                <a:lnTo>
                  <a:pt x="297180" y="655320"/>
                </a:lnTo>
                <a:lnTo>
                  <a:pt x="304800" y="723900"/>
                </a:lnTo>
                <a:lnTo>
                  <a:pt x="266700" y="731520"/>
                </a:lnTo>
                <a:lnTo>
                  <a:pt x="243840" y="746760"/>
                </a:lnTo>
                <a:lnTo>
                  <a:pt x="228600" y="853440"/>
                </a:lnTo>
                <a:lnTo>
                  <a:pt x="205740" y="906780"/>
                </a:lnTo>
                <a:lnTo>
                  <a:pt x="152400" y="899160"/>
                </a:lnTo>
                <a:lnTo>
                  <a:pt x="99060" y="883920"/>
                </a:lnTo>
                <a:lnTo>
                  <a:pt x="38100" y="891540"/>
                </a:lnTo>
                <a:lnTo>
                  <a:pt x="0" y="929640"/>
                </a:lnTo>
                <a:lnTo>
                  <a:pt x="0" y="952500"/>
                </a:lnTo>
                <a:lnTo>
                  <a:pt x="45720" y="960120"/>
                </a:lnTo>
                <a:lnTo>
                  <a:pt x="45720" y="960120"/>
                </a:lnTo>
                <a:lnTo>
                  <a:pt x="121920" y="922020"/>
                </a:lnTo>
                <a:lnTo>
                  <a:pt x="152400" y="960120"/>
                </a:lnTo>
                <a:lnTo>
                  <a:pt x="152400" y="960120"/>
                </a:lnTo>
                <a:lnTo>
                  <a:pt x="198120" y="998220"/>
                </a:lnTo>
                <a:lnTo>
                  <a:pt x="198120" y="998220"/>
                </a:lnTo>
                <a:lnTo>
                  <a:pt x="228600" y="1059180"/>
                </a:lnTo>
                <a:lnTo>
                  <a:pt x="312420" y="1059180"/>
                </a:lnTo>
                <a:lnTo>
                  <a:pt x="365760" y="1059180"/>
                </a:lnTo>
                <a:lnTo>
                  <a:pt x="365760" y="1082040"/>
                </a:lnTo>
                <a:lnTo>
                  <a:pt x="365760" y="1127760"/>
                </a:lnTo>
                <a:lnTo>
                  <a:pt x="365760" y="1127760"/>
                </a:lnTo>
                <a:lnTo>
                  <a:pt x="449580" y="1165860"/>
                </a:lnTo>
                <a:lnTo>
                  <a:pt x="518160" y="1165860"/>
                </a:lnTo>
                <a:lnTo>
                  <a:pt x="518160" y="1165860"/>
                </a:lnTo>
                <a:lnTo>
                  <a:pt x="586740" y="1196340"/>
                </a:lnTo>
                <a:lnTo>
                  <a:pt x="586740" y="1196340"/>
                </a:lnTo>
                <a:lnTo>
                  <a:pt x="647700" y="1150620"/>
                </a:lnTo>
                <a:lnTo>
                  <a:pt x="685800" y="1143000"/>
                </a:lnTo>
                <a:lnTo>
                  <a:pt x="685800" y="1143000"/>
                </a:lnTo>
                <a:lnTo>
                  <a:pt x="784860" y="107442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5767361" y="2681573"/>
            <a:ext cx="1183831" cy="768094"/>
          </a:xfrm>
          <a:custGeom>
            <a:avLst/>
            <a:gdLst>
              <a:gd name="connsiteX0" fmla="*/ 53340 w 1501140"/>
              <a:gd name="connsiteY0" fmla="*/ 106680 h 1036320"/>
              <a:gd name="connsiteX1" fmla="*/ 76200 w 1501140"/>
              <a:gd name="connsiteY1" fmla="*/ 175260 h 1036320"/>
              <a:gd name="connsiteX2" fmla="*/ 53340 w 1501140"/>
              <a:gd name="connsiteY2" fmla="*/ 228600 h 1036320"/>
              <a:gd name="connsiteX3" fmla="*/ 60960 w 1501140"/>
              <a:gd name="connsiteY3" fmla="*/ 304800 h 1036320"/>
              <a:gd name="connsiteX4" fmla="*/ 60960 w 1501140"/>
              <a:gd name="connsiteY4" fmla="*/ 388620 h 1036320"/>
              <a:gd name="connsiteX5" fmla="*/ 60960 w 1501140"/>
              <a:gd name="connsiteY5" fmla="*/ 388620 h 1036320"/>
              <a:gd name="connsiteX6" fmla="*/ 30480 w 1501140"/>
              <a:gd name="connsiteY6" fmla="*/ 502920 h 1036320"/>
              <a:gd name="connsiteX7" fmla="*/ 38100 w 1501140"/>
              <a:gd name="connsiteY7" fmla="*/ 548640 h 1036320"/>
              <a:gd name="connsiteX8" fmla="*/ 38100 w 1501140"/>
              <a:gd name="connsiteY8" fmla="*/ 548640 h 1036320"/>
              <a:gd name="connsiteX9" fmla="*/ 0 w 1501140"/>
              <a:gd name="connsiteY9" fmla="*/ 655320 h 1036320"/>
              <a:gd name="connsiteX10" fmla="*/ 0 w 1501140"/>
              <a:gd name="connsiteY10" fmla="*/ 655320 h 1036320"/>
              <a:gd name="connsiteX11" fmla="*/ 15240 w 1501140"/>
              <a:gd name="connsiteY11" fmla="*/ 762000 h 1036320"/>
              <a:gd name="connsiteX12" fmla="*/ 30480 w 1501140"/>
              <a:gd name="connsiteY12" fmla="*/ 815340 h 1036320"/>
              <a:gd name="connsiteX13" fmla="*/ 30480 w 1501140"/>
              <a:gd name="connsiteY13" fmla="*/ 815340 h 1036320"/>
              <a:gd name="connsiteX14" fmla="*/ 76200 w 1501140"/>
              <a:gd name="connsiteY14" fmla="*/ 876300 h 1036320"/>
              <a:gd name="connsiteX15" fmla="*/ 76200 w 1501140"/>
              <a:gd name="connsiteY15" fmla="*/ 876300 h 1036320"/>
              <a:gd name="connsiteX16" fmla="*/ 76200 w 1501140"/>
              <a:gd name="connsiteY16" fmla="*/ 952500 h 1036320"/>
              <a:gd name="connsiteX17" fmla="*/ 106680 w 1501140"/>
              <a:gd name="connsiteY17" fmla="*/ 998220 h 1036320"/>
              <a:gd name="connsiteX18" fmla="*/ 175260 w 1501140"/>
              <a:gd name="connsiteY18" fmla="*/ 1036320 h 1036320"/>
              <a:gd name="connsiteX19" fmla="*/ 175260 w 1501140"/>
              <a:gd name="connsiteY19" fmla="*/ 1036320 h 1036320"/>
              <a:gd name="connsiteX20" fmla="*/ 228600 w 1501140"/>
              <a:gd name="connsiteY20" fmla="*/ 1005840 h 1036320"/>
              <a:gd name="connsiteX21" fmla="*/ 243840 w 1501140"/>
              <a:gd name="connsiteY21" fmla="*/ 1036320 h 1036320"/>
              <a:gd name="connsiteX22" fmla="*/ 266700 w 1501140"/>
              <a:gd name="connsiteY22" fmla="*/ 1005840 h 1036320"/>
              <a:gd name="connsiteX23" fmla="*/ 266700 w 1501140"/>
              <a:gd name="connsiteY23" fmla="*/ 1005840 h 1036320"/>
              <a:gd name="connsiteX24" fmla="*/ 335280 w 1501140"/>
              <a:gd name="connsiteY24" fmla="*/ 990600 h 1036320"/>
              <a:gd name="connsiteX25" fmla="*/ 388620 w 1501140"/>
              <a:gd name="connsiteY25" fmla="*/ 990600 h 1036320"/>
              <a:gd name="connsiteX26" fmla="*/ 464820 w 1501140"/>
              <a:gd name="connsiteY26" fmla="*/ 998220 h 1036320"/>
              <a:gd name="connsiteX27" fmla="*/ 464820 w 1501140"/>
              <a:gd name="connsiteY27" fmla="*/ 929640 h 1036320"/>
              <a:gd name="connsiteX28" fmla="*/ 449580 w 1501140"/>
              <a:gd name="connsiteY28" fmla="*/ 899160 h 1036320"/>
              <a:gd name="connsiteX29" fmla="*/ 480060 w 1501140"/>
              <a:gd name="connsiteY29" fmla="*/ 830580 h 1036320"/>
              <a:gd name="connsiteX30" fmla="*/ 502920 w 1501140"/>
              <a:gd name="connsiteY30" fmla="*/ 807720 h 1036320"/>
              <a:gd name="connsiteX31" fmla="*/ 533400 w 1501140"/>
              <a:gd name="connsiteY31" fmla="*/ 739140 h 1036320"/>
              <a:gd name="connsiteX32" fmla="*/ 571500 w 1501140"/>
              <a:gd name="connsiteY32" fmla="*/ 716280 h 1036320"/>
              <a:gd name="connsiteX33" fmla="*/ 662940 w 1501140"/>
              <a:gd name="connsiteY33" fmla="*/ 723900 h 1036320"/>
              <a:gd name="connsiteX34" fmla="*/ 739140 w 1501140"/>
              <a:gd name="connsiteY34" fmla="*/ 731520 h 1036320"/>
              <a:gd name="connsiteX35" fmla="*/ 822960 w 1501140"/>
              <a:gd name="connsiteY35" fmla="*/ 678180 h 1036320"/>
              <a:gd name="connsiteX36" fmla="*/ 876300 w 1501140"/>
              <a:gd name="connsiteY36" fmla="*/ 655320 h 1036320"/>
              <a:gd name="connsiteX37" fmla="*/ 906780 w 1501140"/>
              <a:gd name="connsiteY37" fmla="*/ 640080 h 1036320"/>
              <a:gd name="connsiteX38" fmla="*/ 914400 w 1501140"/>
              <a:gd name="connsiteY38" fmla="*/ 617220 h 1036320"/>
              <a:gd name="connsiteX39" fmla="*/ 952500 w 1501140"/>
              <a:gd name="connsiteY39" fmla="*/ 617220 h 1036320"/>
              <a:gd name="connsiteX40" fmla="*/ 975360 w 1501140"/>
              <a:gd name="connsiteY40" fmla="*/ 647700 h 1036320"/>
              <a:gd name="connsiteX41" fmla="*/ 1021080 w 1501140"/>
              <a:gd name="connsiteY41" fmla="*/ 647700 h 1036320"/>
              <a:gd name="connsiteX42" fmla="*/ 1089660 w 1501140"/>
              <a:gd name="connsiteY42" fmla="*/ 685800 h 1036320"/>
              <a:gd name="connsiteX43" fmla="*/ 1112520 w 1501140"/>
              <a:gd name="connsiteY43" fmla="*/ 723900 h 1036320"/>
              <a:gd name="connsiteX44" fmla="*/ 1249680 w 1501140"/>
              <a:gd name="connsiteY44" fmla="*/ 708660 h 1036320"/>
              <a:gd name="connsiteX45" fmla="*/ 1249680 w 1501140"/>
              <a:gd name="connsiteY45" fmla="*/ 708660 h 1036320"/>
              <a:gd name="connsiteX46" fmla="*/ 1402080 w 1501140"/>
              <a:gd name="connsiteY46" fmla="*/ 693420 h 1036320"/>
              <a:gd name="connsiteX47" fmla="*/ 1424940 w 1501140"/>
              <a:gd name="connsiteY47" fmla="*/ 678180 h 1036320"/>
              <a:gd name="connsiteX48" fmla="*/ 1493520 w 1501140"/>
              <a:gd name="connsiteY48" fmla="*/ 617220 h 1036320"/>
              <a:gd name="connsiteX49" fmla="*/ 1501140 w 1501140"/>
              <a:gd name="connsiteY49" fmla="*/ 525780 h 1036320"/>
              <a:gd name="connsiteX50" fmla="*/ 1501140 w 1501140"/>
              <a:gd name="connsiteY50" fmla="*/ 480060 h 1036320"/>
              <a:gd name="connsiteX51" fmla="*/ 1432560 w 1501140"/>
              <a:gd name="connsiteY51" fmla="*/ 449580 h 1036320"/>
              <a:gd name="connsiteX52" fmla="*/ 1325880 w 1501140"/>
              <a:gd name="connsiteY52" fmla="*/ 441960 h 1036320"/>
              <a:gd name="connsiteX53" fmla="*/ 1295400 w 1501140"/>
              <a:gd name="connsiteY53" fmla="*/ 342900 h 1036320"/>
              <a:gd name="connsiteX54" fmla="*/ 1188720 w 1501140"/>
              <a:gd name="connsiteY54" fmla="*/ 304800 h 1036320"/>
              <a:gd name="connsiteX55" fmla="*/ 1150620 w 1501140"/>
              <a:gd name="connsiteY55" fmla="*/ 220980 h 1036320"/>
              <a:gd name="connsiteX56" fmla="*/ 1059180 w 1501140"/>
              <a:gd name="connsiteY56" fmla="*/ 182880 h 1036320"/>
              <a:gd name="connsiteX57" fmla="*/ 1005840 w 1501140"/>
              <a:gd name="connsiteY57" fmla="*/ 152400 h 1036320"/>
              <a:gd name="connsiteX58" fmla="*/ 982980 w 1501140"/>
              <a:gd name="connsiteY58" fmla="*/ 129540 h 1036320"/>
              <a:gd name="connsiteX59" fmla="*/ 876300 w 1501140"/>
              <a:gd name="connsiteY59" fmla="*/ 129540 h 1036320"/>
              <a:gd name="connsiteX60" fmla="*/ 853440 w 1501140"/>
              <a:gd name="connsiteY60" fmla="*/ 129540 h 1036320"/>
              <a:gd name="connsiteX61" fmla="*/ 830580 w 1501140"/>
              <a:gd name="connsiteY61" fmla="*/ 106680 h 1036320"/>
              <a:gd name="connsiteX62" fmla="*/ 769620 w 1501140"/>
              <a:gd name="connsiteY62" fmla="*/ 91440 h 1036320"/>
              <a:gd name="connsiteX63" fmla="*/ 769620 w 1501140"/>
              <a:gd name="connsiteY63" fmla="*/ 91440 h 1036320"/>
              <a:gd name="connsiteX64" fmla="*/ 708660 w 1501140"/>
              <a:gd name="connsiteY64" fmla="*/ 182880 h 1036320"/>
              <a:gd name="connsiteX65" fmla="*/ 670560 w 1501140"/>
              <a:gd name="connsiteY65" fmla="*/ 243840 h 1036320"/>
              <a:gd name="connsiteX66" fmla="*/ 632460 w 1501140"/>
              <a:gd name="connsiteY66" fmla="*/ 243840 h 1036320"/>
              <a:gd name="connsiteX67" fmla="*/ 609600 w 1501140"/>
              <a:gd name="connsiteY67" fmla="*/ 228600 h 1036320"/>
              <a:gd name="connsiteX68" fmla="*/ 632460 w 1501140"/>
              <a:gd name="connsiteY68" fmla="*/ 114300 h 1036320"/>
              <a:gd name="connsiteX69" fmla="*/ 609600 w 1501140"/>
              <a:gd name="connsiteY69" fmla="*/ 83820 h 1036320"/>
              <a:gd name="connsiteX70" fmla="*/ 609600 w 1501140"/>
              <a:gd name="connsiteY70" fmla="*/ 83820 h 1036320"/>
              <a:gd name="connsiteX71" fmla="*/ 586740 w 1501140"/>
              <a:gd name="connsiteY71" fmla="*/ 0 h 1036320"/>
              <a:gd name="connsiteX72" fmla="*/ 556260 w 1501140"/>
              <a:gd name="connsiteY72" fmla="*/ 0 h 1036320"/>
              <a:gd name="connsiteX73" fmla="*/ 556260 w 1501140"/>
              <a:gd name="connsiteY73" fmla="*/ 0 h 1036320"/>
              <a:gd name="connsiteX74" fmla="*/ 525780 w 1501140"/>
              <a:gd name="connsiteY74" fmla="*/ 91440 h 1036320"/>
              <a:gd name="connsiteX75" fmla="*/ 525780 w 1501140"/>
              <a:gd name="connsiteY75" fmla="*/ 91440 h 1036320"/>
              <a:gd name="connsiteX76" fmla="*/ 472440 w 1501140"/>
              <a:gd name="connsiteY76" fmla="*/ 106680 h 1036320"/>
              <a:gd name="connsiteX77" fmla="*/ 464820 w 1501140"/>
              <a:gd name="connsiteY77" fmla="*/ 76200 h 1036320"/>
              <a:gd name="connsiteX78" fmla="*/ 449580 w 1501140"/>
              <a:gd name="connsiteY78" fmla="*/ 53340 h 1036320"/>
              <a:gd name="connsiteX79" fmla="*/ 434340 w 1501140"/>
              <a:gd name="connsiteY79" fmla="*/ 38100 h 1036320"/>
              <a:gd name="connsiteX80" fmla="*/ 403860 w 1501140"/>
              <a:gd name="connsiteY80" fmla="*/ 38100 h 1036320"/>
              <a:gd name="connsiteX81" fmla="*/ 335280 w 1501140"/>
              <a:gd name="connsiteY81" fmla="*/ 68580 h 1036320"/>
              <a:gd name="connsiteX82" fmla="*/ 274320 w 1501140"/>
              <a:gd name="connsiteY82" fmla="*/ 53340 h 1036320"/>
              <a:gd name="connsiteX83" fmla="*/ 228600 w 1501140"/>
              <a:gd name="connsiteY83" fmla="*/ 91440 h 1036320"/>
              <a:gd name="connsiteX84" fmla="*/ 137160 w 1501140"/>
              <a:gd name="connsiteY84" fmla="*/ 91440 h 1036320"/>
              <a:gd name="connsiteX85" fmla="*/ 53340 w 1501140"/>
              <a:gd name="connsiteY85" fmla="*/ 106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501140" h="1036320">
                <a:moveTo>
                  <a:pt x="53340" y="106680"/>
                </a:moveTo>
                <a:lnTo>
                  <a:pt x="76200" y="175260"/>
                </a:lnTo>
                <a:lnTo>
                  <a:pt x="53340" y="228600"/>
                </a:lnTo>
                <a:lnTo>
                  <a:pt x="60960" y="304800"/>
                </a:lnTo>
                <a:lnTo>
                  <a:pt x="60960" y="388620"/>
                </a:lnTo>
                <a:lnTo>
                  <a:pt x="60960" y="388620"/>
                </a:lnTo>
                <a:lnTo>
                  <a:pt x="30480" y="502920"/>
                </a:lnTo>
                <a:lnTo>
                  <a:pt x="38100" y="548640"/>
                </a:lnTo>
                <a:lnTo>
                  <a:pt x="38100" y="548640"/>
                </a:lnTo>
                <a:lnTo>
                  <a:pt x="0" y="655320"/>
                </a:lnTo>
                <a:lnTo>
                  <a:pt x="0" y="655320"/>
                </a:lnTo>
                <a:lnTo>
                  <a:pt x="15240" y="762000"/>
                </a:lnTo>
                <a:lnTo>
                  <a:pt x="30480" y="815340"/>
                </a:lnTo>
                <a:lnTo>
                  <a:pt x="30480" y="815340"/>
                </a:lnTo>
                <a:lnTo>
                  <a:pt x="76200" y="876300"/>
                </a:lnTo>
                <a:lnTo>
                  <a:pt x="76200" y="876300"/>
                </a:lnTo>
                <a:lnTo>
                  <a:pt x="76200" y="952500"/>
                </a:lnTo>
                <a:lnTo>
                  <a:pt x="106680" y="998220"/>
                </a:lnTo>
                <a:lnTo>
                  <a:pt x="175260" y="1036320"/>
                </a:lnTo>
                <a:lnTo>
                  <a:pt x="175260" y="1036320"/>
                </a:lnTo>
                <a:lnTo>
                  <a:pt x="228600" y="1005840"/>
                </a:lnTo>
                <a:lnTo>
                  <a:pt x="243840" y="1036320"/>
                </a:lnTo>
                <a:lnTo>
                  <a:pt x="266700" y="1005840"/>
                </a:lnTo>
                <a:lnTo>
                  <a:pt x="266700" y="1005840"/>
                </a:lnTo>
                <a:lnTo>
                  <a:pt x="335280" y="990600"/>
                </a:lnTo>
                <a:lnTo>
                  <a:pt x="388620" y="990600"/>
                </a:lnTo>
                <a:lnTo>
                  <a:pt x="464820" y="998220"/>
                </a:lnTo>
                <a:lnTo>
                  <a:pt x="464820" y="929640"/>
                </a:lnTo>
                <a:lnTo>
                  <a:pt x="449580" y="899160"/>
                </a:lnTo>
                <a:lnTo>
                  <a:pt x="480060" y="830580"/>
                </a:lnTo>
                <a:lnTo>
                  <a:pt x="502920" y="807720"/>
                </a:lnTo>
                <a:lnTo>
                  <a:pt x="533400" y="739140"/>
                </a:lnTo>
                <a:lnTo>
                  <a:pt x="571500" y="716280"/>
                </a:lnTo>
                <a:lnTo>
                  <a:pt x="662940" y="723900"/>
                </a:lnTo>
                <a:lnTo>
                  <a:pt x="739140" y="731520"/>
                </a:lnTo>
                <a:lnTo>
                  <a:pt x="822960" y="678180"/>
                </a:lnTo>
                <a:lnTo>
                  <a:pt x="876300" y="655320"/>
                </a:lnTo>
                <a:lnTo>
                  <a:pt x="906780" y="640080"/>
                </a:lnTo>
                <a:lnTo>
                  <a:pt x="914400" y="617220"/>
                </a:lnTo>
                <a:lnTo>
                  <a:pt x="952500" y="617220"/>
                </a:lnTo>
                <a:lnTo>
                  <a:pt x="975360" y="647700"/>
                </a:lnTo>
                <a:lnTo>
                  <a:pt x="1021080" y="647700"/>
                </a:lnTo>
                <a:lnTo>
                  <a:pt x="1089660" y="685800"/>
                </a:lnTo>
                <a:lnTo>
                  <a:pt x="1112520" y="723900"/>
                </a:lnTo>
                <a:lnTo>
                  <a:pt x="1249680" y="708660"/>
                </a:lnTo>
                <a:lnTo>
                  <a:pt x="1249680" y="708660"/>
                </a:lnTo>
                <a:lnTo>
                  <a:pt x="1402080" y="693420"/>
                </a:lnTo>
                <a:lnTo>
                  <a:pt x="1424940" y="678180"/>
                </a:lnTo>
                <a:lnTo>
                  <a:pt x="1493520" y="617220"/>
                </a:lnTo>
                <a:lnTo>
                  <a:pt x="1501140" y="525780"/>
                </a:lnTo>
                <a:lnTo>
                  <a:pt x="1501140" y="480060"/>
                </a:lnTo>
                <a:lnTo>
                  <a:pt x="1432560" y="449580"/>
                </a:lnTo>
                <a:lnTo>
                  <a:pt x="1325880" y="441960"/>
                </a:lnTo>
                <a:lnTo>
                  <a:pt x="1295400" y="342900"/>
                </a:lnTo>
                <a:lnTo>
                  <a:pt x="1188720" y="304800"/>
                </a:lnTo>
                <a:lnTo>
                  <a:pt x="1150620" y="220980"/>
                </a:lnTo>
                <a:lnTo>
                  <a:pt x="1059180" y="182880"/>
                </a:lnTo>
                <a:lnTo>
                  <a:pt x="1005840" y="152400"/>
                </a:lnTo>
                <a:lnTo>
                  <a:pt x="982980" y="129540"/>
                </a:lnTo>
                <a:lnTo>
                  <a:pt x="876300" y="129540"/>
                </a:lnTo>
                <a:lnTo>
                  <a:pt x="853440" y="129540"/>
                </a:lnTo>
                <a:lnTo>
                  <a:pt x="830580" y="106680"/>
                </a:lnTo>
                <a:lnTo>
                  <a:pt x="769620" y="91440"/>
                </a:lnTo>
                <a:lnTo>
                  <a:pt x="769620" y="91440"/>
                </a:lnTo>
                <a:lnTo>
                  <a:pt x="708660" y="182880"/>
                </a:lnTo>
                <a:lnTo>
                  <a:pt x="670560" y="243840"/>
                </a:lnTo>
                <a:lnTo>
                  <a:pt x="632460" y="243840"/>
                </a:lnTo>
                <a:lnTo>
                  <a:pt x="609600" y="228600"/>
                </a:lnTo>
                <a:lnTo>
                  <a:pt x="632460" y="114300"/>
                </a:lnTo>
                <a:lnTo>
                  <a:pt x="609600" y="83820"/>
                </a:lnTo>
                <a:lnTo>
                  <a:pt x="609600" y="83820"/>
                </a:lnTo>
                <a:lnTo>
                  <a:pt x="586740" y="0"/>
                </a:lnTo>
                <a:lnTo>
                  <a:pt x="556260" y="0"/>
                </a:lnTo>
                <a:lnTo>
                  <a:pt x="556260" y="0"/>
                </a:lnTo>
                <a:lnTo>
                  <a:pt x="525780" y="91440"/>
                </a:lnTo>
                <a:lnTo>
                  <a:pt x="525780" y="91440"/>
                </a:lnTo>
                <a:lnTo>
                  <a:pt x="472440" y="106680"/>
                </a:lnTo>
                <a:lnTo>
                  <a:pt x="464820" y="76200"/>
                </a:lnTo>
                <a:lnTo>
                  <a:pt x="449580" y="53340"/>
                </a:lnTo>
                <a:lnTo>
                  <a:pt x="434340" y="38100"/>
                </a:lnTo>
                <a:lnTo>
                  <a:pt x="403860" y="38100"/>
                </a:lnTo>
                <a:lnTo>
                  <a:pt x="335280" y="68580"/>
                </a:lnTo>
                <a:lnTo>
                  <a:pt x="274320" y="53340"/>
                </a:lnTo>
                <a:lnTo>
                  <a:pt x="228600" y="91440"/>
                </a:lnTo>
                <a:lnTo>
                  <a:pt x="137160" y="91440"/>
                </a:lnTo>
                <a:lnTo>
                  <a:pt x="53340" y="1066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3" name="Прямоугольник 262"/>
          <p:cNvSpPr/>
          <p:nvPr/>
        </p:nvSpPr>
        <p:spPr>
          <a:xfrm>
            <a:off x="7504140" y="1673609"/>
            <a:ext cx="71119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Агрыз</a:t>
            </a:r>
          </a:p>
        </p:txBody>
      </p:sp>
      <p:sp>
        <p:nvSpPr>
          <p:cNvPr id="264" name="Прямоугольник 263"/>
          <p:cNvSpPr/>
          <p:nvPr/>
        </p:nvSpPr>
        <p:spPr>
          <a:xfrm>
            <a:off x="4840309" y="2765020"/>
            <a:ext cx="779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Мамадыш</a:t>
            </a:r>
          </a:p>
        </p:txBody>
      </p:sp>
      <p:sp>
        <p:nvSpPr>
          <p:cNvPr id="265" name="Прямоугольник 264"/>
          <p:cNvSpPr/>
          <p:nvPr/>
        </p:nvSpPr>
        <p:spPr>
          <a:xfrm>
            <a:off x="8499481" y="3111883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Актаныш</a:t>
            </a:r>
          </a:p>
        </p:txBody>
      </p:sp>
      <p:sp>
        <p:nvSpPr>
          <p:cNvPr id="266" name="Прямоугольник 265"/>
          <p:cNvSpPr/>
          <p:nvPr/>
        </p:nvSpPr>
        <p:spPr>
          <a:xfrm>
            <a:off x="7591437" y="3218250"/>
            <a:ext cx="12477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Мензелинск</a:t>
            </a:r>
          </a:p>
        </p:txBody>
      </p:sp>
      <p:sp>
        <p:nvSpPr>
          <p:cNvPr id="267" name="Прямоугольник 266"/>
          <p:cNvSpPr/>
          <p:nvPr/>
        </p:nvSpPr>
        <p:spPr>
          <a:xfrm>
            <a:off x="6637339" y="2549119"/>
            <a:ext cx="8128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Менделеевск</a:t>
            </a:r>
          </a:p>
        </p:txBody>
      </p:sp>
      <p:sp>
        <p:nvSpPr>
          <p:cNvPr id="268" name="Прямоугольник 267"/>
          <p:cNvSpPr/>
          <p:nvPr/>
        </p:nvSpPr>
        <p:spPr>
          <a:xfrm>
            <a:off x="4470440" y="2049053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Кукмор</a:t>
            </a:r>
          </a:p>
        </p:txBody>
      </p:sp>
      <p:sp>
        <p:nvSpPr>
          <p:cNvPr id="269" name="Прямоугольник 268"/>
          <p:cNvSpPr/>
          <p:nvPr/>
        </p:nvSpPr>
        <p:spPr>
          <a:xfrm>
            <a:off x="3867165" y="1587087"/>
            <a:ext cx="6889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Балтаси</a:t>
            </a:r>
          </a:p>
        </p:txBody>
      </p:sp>
      <p:sp>
        <p:nvSpPr>
          <p:cNvPr id="270" name="Прямоугольник 269"/>
          <p:cNvSpPr/>
          <p:nvPr/>
        </p:nvSpPr>
        <p:spPr>
          <a:xfrm>
            <a:off x="2674942" y="1889507"/>
            <a:ext cx="7937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1926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Большая. Атня</a:t>
            </a:r>
          </a:p>
        </p:txBody>
      </p:sp>
      <p:sp>
        <p:nvSpPr>
          <p:cNvPr id="271" name="Полилиния 270"/>
          <p:cNvSpPr/>
          <p:nvPr/>
        </p:nvSpPr>
        <p:spPr>
          <a:xfrm>
            <a:off x="7443959" y="4242123"/>
            <a:ext cx="1249935" cy="999653"/>
          </a:xfrm>
          <a:custGeom>
            <a:avLst/>
            <a:gdLst>
              <a:gd name="connsiteX0" fmla="*/ 784860 w 1584960"/>
              <a:gd name="connsiteY0" fmla="*/ 129540 h 1348740"/>
              <a:gd name="connsiteX1" fmla="*/ 838200 w 1584960"/>
              <a:gd name="connsiteY1" fmla="*/ 228600 h 1348740"/>
              <a:gd name="connsiteX2" fmla="*/ 982980 w 1584960"/>
              <a:gd name="connsiteY2" fmla="*/ 220980 h 1348740"/>
              <a:gd name="connsiteX3" fmla="*/ 990600 w 1584960"/>
              <a:gd name="connsiteY3" fmla="*/ 266700 h 1348740"/>
              <a:gd name="connsiteX4" fmla="*/ 990600 w 1584960"/>
              <a:gd name="connsiteY4" fmla="*/ 320040 h 1348740"/>
              <a:gd name="connsiteX5" fmla="*/ 1005840 w 1584960"/>
              <a:gd name="connsiteY5" fmla="*/ 342900 h 1348740"/>
              <a:gd name="connsiteX6" fmla="*/ 1005840 w 1584960"/>
              <a:gd name="connsiteY6" fmla="*/ 342900 h 1348740"/>
              <a:gd name="connsiteX7" fmla="*/ 1043940 w 1584960"/>
              <a:gd name="connsiteY7" fmla="*/ 480060 h 1348740"/>
              <a:gd name="connsiteX8" fmla="*/ 1135380 w 1584960"/>
              <a:gd name="connsiteY8" fmla="*/ 457200 h 1348740"/>
              <a:gd name="connsiteX9" fmla="*/ 1188720 w 1584960"/>
              <a:gd name="connsiteY9" fmla="*/ 487680 h 1348740"/>
              <a:gd name="connsiteX10" fmla="*/ 1295400 w 1584960"/>
              <a:gd name="connsiteY10" fmla="*/ 563880 h 1348740"/>
              <a:gd name="connsiteX11" fmla="*/ 1325880 w 1584960"/>
              <a:gd name="connsiteY11" fmla="*/ 594360 h 1348740"/>
              <a:gd name="connsiteX12" fmla="*/ 1310640 w 1584960"/>
              <a:gd name="connsiteY12" fmla="*/ 647700 h 1348740"/>
              <a:gd name="connsiteX13" fmla="*/ 1371600 w 1584960"/>
              <a:gd name="connsiteY13" fmla="*/ 693420 h 1348740"/>
              <a:gd name="connsiteX14" fmla="*/ 1379220 w 1584960"/>
              <a:gd name="connsiteY14" fmla="*/ 716280 h 1348740"/>
              <a:gd name="connsiteX15" fmla="*/ 1363980 w 1584960"/>
              <a:gd name="connsiteY15" fmla="*/ 754380 h 1348740"/>
              <a:gd name="connsiteX16" fmla="*/ 1447800 w 1584960"/>
              <a:gd name="connsiteY16" fmla="*/ 853440 h 1348740"/>
              <a:gd name="connsiteX17" fmla="*/ 1531620 w 1584960"/>
              <a:gd name="connsiteY17" fmla="*/ 815340 h 1348740"/>
              <a:gd name="connsiteX18" fmla="*/ 1562100 w 1584960"/>
              <a:gd name="connsiteY18" fmla="*/ 777240 h 1348740"/>
              <a:gd name="connsiteX19" fmla="*/ 1584960 w 1584960"/>
              <a:gd name="connsiteY19" fmla="*/ 822960 h 1348740"/>
              <a:gd name="connsiteX20" fmla="*/ 1562100 w 1584960"/>
              <a:gd name="connsiteY20" fmla="*/ 876300 h 1348740"/>
              <a:gd name="connsiteX21" fmla="*/ 1539240 w 1584960"/>
              <a:gd name="connsiteY21" fmla="*/ 944880 h 1348740"/>
              <a:gd name="connsiteX22" fmla="*/ 1478280 w 1584960"/>
              <a:gd name="connsiteY22" fmla="*/ 967740 h 1348740"/>
              <a:gd name="connsiteX23" fmla="*/ 1249680 w 1584960"/>
              <a:gd name="connsiteY23" fmla="*/ 998220 h 1348740"/>
              <a:gd name="connsiteX24" fmla="*/ 1249680 w 1584960"/>
              <a:gd name="connsiteY24" fmla="*/ 1021080 h 1348740"/>
              <a:gd name="connsiteX25" fmla="*/ 1203960 w 1584960"/>
              <a:gd name="connsiteY25" fmla="*/ 1051560 h 1348740"/>
              <a:gd name="connsiteX26" fmla="*/ 1150620 w 1584960"/>
              <a:gd name="connsiteY26" fmla="*/ 1104900 h 1348740"/>
              <a:gd name="connsiteX27" fmla="*/ 1150620 w 1584960"/>
              <a:gd name="connsiteY27" fmla="*/ 1135380 h 1348740"/>
              <a:gd name="connsiteX28" fmla="*/ 1097280 w 1584960"/>
              <a:gd name="connsiteY28" fmla="*/ 1165860 h 1348740"/>
              <a:gd name="connsiteX29" fmla="*/ 1066800 w 1584960"/>
              <a:gd name="connsiteY29" fmla="*/ 1173480 h 1348740"/>
              <a:gd name="connsiteX30" fmla="*/ 998220 w 1584960"/>
              <a:gd name="connsiteY30" fmla="*/ 1173480 h 1348740"/>
              <a:gd name="connsiteX31" fmla="*/ 937260 w 1584960"/>
              <a:gd name="connsiteY31" fmla="*/ 1150620 h 1348740"/>
              <a:gd name="connsiteX32" fmla="*/ 868680 w 1584960"/>
              <a:gd name="connsiteY32" fmla="*/ 1150620 h 1348740"/>
              <a:gd name="connsiteX33" fmla="*/ 784860 w 1584960"/>
              <a:gd name="connsiteY33" fmla="*/ 1150620 h 1348740"/>
              <a:gd name="connsiteX34" fmla="*/ 784860 w 1584960"/>
              <a:gd name="connsiteY34" fmla="*/ 1150620 h 1348740"/>
              <a:gd name="connsiteX35" fmla="*/ 731520 w 1584960"/>
              <a:gd name="connsiteY35" fmla="*/ 1143000 h 1348740"/>
              <a:gd name="connsiteX36" fmla="*/ 701040 w 1584960"/>
              <a:gd name="connsiteY36" fmla="*/ 1150620 h 1348740"/>
              <a:gd name="connsiteX37" fmla="*/ 640080 w 1584960"/>
              <a:gd name="connsiteY37" fmla="*/ 1188720 h 1348740"/>
              <a:gd name="connsiteX38" fmla="*/ 502920 w 1584960"/>
              <a:gd name="connsiteY38" fmla="*/ 1203960 h 1348740"/>
              <a:gd name="connsiteX39" fmla="*/ 502920 w 1584960"/>
              <a:gd name="connsiteY39" fmla="*/ 1203960 h 1348740"/>
              <a:gd name="connsiteX40" fmla="*/ 472440 w 1584960"/>
              <a:gd name="connsiteY40" fmla="*/ 1150620 h 1348740"/>
              <a:gd name="connsiteX41" fmla="*/ 457200 w 1584960"/>
              <a:gd name="connsiteY41" fmla="*/ 1135380 h 1348740"/>
              <a:gd name="connsiteX42" fmla="*/ 457200 w 1584960"/>
              <a:gd name="connsiteY42" fmla="*/ 1135380 h 1348740"/>
              <a:gd name="connsiteX43" fmla="*/ 350520 w 1584960"/>
              <a:gd name="connsiteY43" fmla="*/ 1181100 h 1348740"/>
              <a:gd name="connsiteX44" fmla="*/ 304800 w 1584960"/>
              <a:gd name="connsiteY44" fmla="*/ 1249680 h 1348740"/>
              <a:gd name="connsiteX45" fmla="*/ 304800 w 1584960"/>
              <a:gd name="connsiteY45" fmla="*/ 1249680 h 1348740"/>
              <a:gd name="connsiteX46" fmla="*/ 243840 w 1584960"/>
              <a:gd name="connsiteY46" fmla="*/ 1303020 h 1348740"/>
              <a:gd name="connsiteX47" fmla="*/ 243840 w 1584960"/>
              <a:gd name="connsiteY47" fmla="*/ 1303020 h 1348740"/>
              <a:gd name="connsiteX48" fmla="*/ 198120 w 1584960"/>
              <a:gd name="connsiteY48" fmla="*/ 1348740 h 1348740"/>
              <a:gd name="connsiteX49" fmla="*/ 137160 w 1584960"/>
              <a:gd name="connsiteY49" fmla="*/ 1348740 h 1348740"/>
              <a:gd name="connsiteX50" fmla="*/ 99060 w 1584960"/>
              <a:gd name="connsiteY50" fmla="*/ 1341120 h 1348740"/>
              <a:gd name="connsiteX51" fmla="*/ 99060 w 1584960"/>
              <a:gd name="connsiteY51" fmla="*/ 1341120 h 1348740"/>
              <a:gd name="connsiteX52" fmla="*/ 99060 w 1584960"/>
              <a:gd name="connsiteY52" fmla="*/ 1341120 h 1348740"/>
              <a:gd name="connsiteX53" fmla="*/ 129540 w 1584960"/>
              <a:gd name="connsiteY53" fmla="*/ 1249680 h 1348740"/>
              <a:gd name="connsiteX54" fmla="*/ 121920 w 1584960"/>
              <a:gd name="connsiteY54" fmla="*/ 1203960 h 1348740"/>
              <a:gd name="connsiteX55" fmla="*/ 121920 w 1584960"/>
              <a:gd name="connsiteY55" fmla="*/ 1203960 h 1348740"/>
              <a:gd name="connsiteX56" fmla="*/ 60960 w 1584960"/>
              <a:gd name="connsiteY56" fmla="*/ 1127760 h 1348740"/>
              <a:gd name="connsiteX57" fmla="*/ 60960 w 1584960"/>
              <a:gd name="connsiteY57" fmla="*/ 1127760 h 1348740"/>
              <a:gd name="connsiteX58" fmla="*/ 22860 w 1584960"/>
              <a:gd name="connsiteY58" fmla="*/ 1028700 h 1348740"/>
              <a:gd name="connsiteX59" fmla="*/ 53340 w 1584960"/>
              <a:gd name="connsiteY59" fmla="*/ 1028700 h 1348740"/>
              <a:gd name="connsiteX60" fmla="*/ 60960 w 1584960"/>
              <a:gd name="connsiteY60" fmla="*/ 1005840 h 1348740"/>
              <a:gd name="connsiteX61" fmla="*/ 30480 w 1584960"/>
              <a:gd name="connsiteY61" fmla="*/ 1005840 h 1348740"/>
              <a:gd name="connsiteX62" fmla="*/ 45720 w 1584960"/>
              <a:gd name="connsiteY62" fmla="*/ 944880 h 1348740"/>
              <a:gd name="connsiteX63" fmla="*/ 45720 w 1584960"/>
              <a:gd name="connsiteY63" fmla="*/ 944880 h 1348740"/>
              <a:gd name="connsiteX64" fmla="*/ 83820 w 1584960"/>
              <a:gd name="connsiteY64" fmla="*/ 853440 h 1348740"/>
              <a:gd name="connsiteX65" fmla="*/ 83820 w 1584960"/>
              <a:gd name="connsiteY65" fmla="*/ 853440 h 1348740"/>
              <a:gd name="connsiteX66" fmla="*/ 15240 w 1584960"/>
              <a:gd name="connsiteY66" fmla="*/ 830580 h 1348740"/>
              <a:gd name="connsiteX67" fmla="*/ 15240 w 1584960"/>
              <a:gd name="connsiteY67" fmla="*/ 708660 h 1348740"/>
              <a:gd name="connsiteX68" fmla="*/ 15240 w 1584960"/>
              <a:gd name="connsiteY68" fmla="*/ 708660 h 1348740"/>
              <a:gd name="connsiteX69" fmla="*/ 0 w 1584960"/>
              <a:gd name="connsiteY69" fmla="*/ 647700 h 1348740"/>
              <a:gd name="connsiteX70" fmla="*/ 0 w 1584960"/>
              <a:gd name="connsiteY70" fmla="*/ 647700 h 1348740"/>
              <a:gd name="connsiteX71" fmla="*/ 0 w 1584960"/>
              <a:gd name="connsiteY71" fmla="*/ 556260 h 1348740"/>
              <a:gd name="connsiteX72" fmla="*/ 53340 w 1584960"/>
              <a:gd name="connsiteY72" fmla="*/ 472440 h 1348740"/>
              <a:gd name="connsiteX73" fmla="*/ 68580 w 1584960"/>
              <a:gd name="connsiteY73" fmla="*/ 426720 h 1348740"/>
              <a:gd name="connsiteX74" fmla="*/ 68580 w 1584960"/>
              <a:gd name="connsiteY74" fmla="*/ 426720 h 1348740"/>
              <a:gd name="connsiteX75" fmla="*/ 60960 w 1584960"/>
              <a:gd name="connsiteY75" fmla="*/ 373380 h 1348740"/>
              <a:gd name="connsiteX76" fmla="*/ 106680 w 1584960"/>
              <a:gd name="connsiteY76" fmla="*/ 289560 h 1348740"/>
              <a:gd name="connsiteX77" fmla="*/ 106680 w 1584960"/>
              <a:gd name="connsiteY77" fmla="*/ 289560 h 1348740"/>
              <a:gd name="connsiteX78" fmla="*/ 144780 w 1584960"/>
              <a:gd name="connsiteY78" fmla="*/ 198120 h 1348740"/>
              <a:gd name="connsiteX79" fmla="*/ 220980 w 1584960"/>
              <a:gd name="connsiteY79" fmla="*/ 129540 h 1348740"/>
              <a:gd name="connsiteX80" fmla="*/ 259080 w 1584960"/>
              <a:gd name="connsiteY80" fmla="*/ 99060 h 1348740"/>
              <a:gd name="connsiteX81" fmla="*/ 243840 w 1584960"/>
              <a:gd name="connsiteY81" fmla="*/ 99060 h 1348740"/>
              <a:gd name="connsiteX82" fmla="*/ 251460 w 1584960"/>
              <a:gd name="connsiteY82" fmla="*/ 38100 h 1348740"/>
              <a:gd name="connsiteX83" fmla="*/ 289560 w 1584960"/>
              <a:gd name="connsiteY83" fmla="*/ 38100 h 1348740"/>
              <a:gd name="connsiteX84" fmla="*/ 312420 w 1584960"/>
              <a:gd name="connsiteY84" fmla="*/ 68580 h 1348740"/>
              <a:gd name="connsiteX85" fmla="*/ 373380 w 1584960"/>
              <a:gd name="connsiteY85" fmla="*/ 83820 h 1348740"/>
              <a:gd name="connsiteX86" fmla="*/ 419100 w 1584960"/>
              <a:gd name="connsiteY86" fmla="*/ 83820 h 1348740"/>
              <a:gd name="connsiteX87" fmla="*/ 449580 w 1584960"/>
              <a:gd name="connsiteY87" fmla="*/ 22860 h 1348740"/>
              <a:gd name="connsiteX88" fmla="*/ 449580 w 1584960"/>
              <a:gd name="connsiteY88" fmla="*/ 22860 h 1348740"/>
              <a:gd name="connsiteX89" fmla="*/ 579120 w 1584960"/>
              <a:gd name="connsiteY89" fmla="*/ 7620 h 1348740"/>
              <a:gd name="connsiteX90" fmla="*/ 647700 w 1584960"/>
              <a:gd name="connsiteY90" fmla="*/ 0 h 1348740"/>
              <a:gd name="connsiteX91" fmla="*/ 739140 w 1584960"/>
              <a:gd name="connsiteY91" fmla="*/ 76200 h 1348740"/>
              <a:gd name="connsiteX92" fmla="*/ 784860 w 1584960"/>
              <a:gd name="connsiteY92" fmla="*/ 129540 h 134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584960" h="1348740">
                <a:moveTo>
                  <a:pt x="784860" y="129540"/>
                </a:moveTo>
                <a:lnTo>
                  <a:pt x="838200" y="228600"/>
                </a:lnTo>
                <a:lnTo>
                  <a:pt x="982980" y="220980"/>
                </a:lnTo>
                <a:lnTo>
                  <a:pt x="990600" y="266700"/>
                </a:lnTo>
                <a:lnTo>
                  <a:pt x="990600" y="320040"/>
                </a:lnTo>
                <a:lnTo>
                  <a:pt x="1005840" y="342900"/>
                </a:lnTo>
                <a:lnTo>
                  <a:pt x="1005840" y="342900"/>
                </a:lnTo>
                <a:lnTo>
                  <a:pt x="1043940" y="480060"/>
                </a:lnTo>
                <a:lnTo>
                  <a:pt x="1135380" y="457200"/>
                </a:lnTo>
                <a:lnTo>
                  <a:pt x="1188720" y="487680"/>
                </a:lnTo>
                <a:lnTo>
                  <a:pt x="1295400" y="563880"/>
                </a:lnTo>
                <a:lnTo>
                  <a:pt x="1325880" y="594360"/>
                </a:lnTo>
                <a:lnTo>
                  <a:pt x="1310640" y="647700"/>
                </a:lnTo>
                <a:lnTo>
                  <a:pt x="1371600" y="693420"/>
                </a:lnTo>
                <a:lnTo>
                  <a:pt x="1379220" y="716280"/>
                </a:lnTo>
                <a:lnTo>
                  <a:pt x="1363980" y="754380"/>
                </a:lnTo>
                <a:lnTo>
                  <a:pt x="1447800" y="853440"/>
                </a:lnTo>
                <a:lnTo>
                  <a:pt x="1531620" y="815340"/>
                </a:lnTo>
                <a:lnTo>
                  <a:pt x="1562100" y="777240"/>
                </a:lnTo>
                <a:lnTo>
                  <a:pt x="1584960" y="822960"/>
                </a:lnTo>
                <a:lnTo>
                  <a:pt x="1562100" y="876300"/>
                </a:lnTo>
                <a:lnTo>
                  <a:pt x="1539240" y="944880"/>
                </a:lnTo>
                <a:lnTo>
                  <a:pt x="1478280" y="967740"/>
                </a:lnTo>
                <a:lnTo>
                  <a:pt x="1249680" y="998220"/>
                </a:lnTo>
                <a:lnTo>
                  <a:pt x="1249680" y="1021080"/>
                </a:lnTo>
                <a:lnTo>
                  <a:pt x="1203960" y="1051560"/>
                </a:lnTo>
                <a:lnTo>
                  <a:pt x="1150620" y="1104900"/>
                </a:lnTo>
                <a:lnTo>
                  <a:pt x="1150620" y="1135380"/>
                </a:lnTo>
                <a:lnTo>
                  <a:pt x="1097280" y="1165860"/>
                </a:lnTo>
                <a:lnTo>
                  <a:pt x="1066800" y="1173480"/>
                </a:lnTo>
                <a:lnTo>
                  <a:pt x="998220" y="1173480"/>
                </a:lnTo>
                <a:lnTo>
                  <a:pt x="937260" y="1150620"/>
                </a:lnTo>
                <a:lnTo>
                  <a:pt x="868680" y="1150620"/>
                </a:lnTo>
                <a:lnTo>
                  <a:pt x="784860" y="1150620"/>
                </a:lnTo>
                <a:lnTo>
                  <a:pt x="784860" y="1150620"/>
                </a:lnTo>
                <a:lnTo>
                  <a:pt x="731520" y="1143000"/>
                </a:lnTo>
                <a:lnTo>
                  <a:pt x="701040" y="1150620"/>
                </a:lnTo>
                <a:lnTo>
                  <a:pt x="640080" y="1188720"/>
                </a:lnTo>
                <a:lnTo>
                  <a:pt x="502920" y="1203960"/>
                </a:lnTo>
                <a:lnTo>
                  <a:pt x="502920" y="1203960"/>
                </a:lnTo>
                <a:lnTo>
                  <a:pt x="472440" y="1150620"/>
                </a:lnTo>
                <a:lnTo>
                  <a:pt x="457200" y="1135380"/>
                </a:lnTo>
                <a:lnTo>
                  <a:pt x="457200" y="1135380"/>
                </a:lnTo>
                <a:lnTo>
                  <a:pt x="350520" y="1181100"/>
                </a:lnTo>
                <a:lnTo>
                  <a:pt x="304800" y="1249680"/>
                </a:lnTo>
                <a:lnTo>
                  <a:pt x="304800" y="1249680"/>
                </a:lnTo>
                <a:lnTo>
                  <a:pt x="243840" y="1303020"/>
                </a:lnTo>
                <a:lnTo>
                  <a:pt x="243840" y="1303020"/>
                </a:lnTo>
                <a:lnTo>
                  <a:pt x="198120" y="1348740"/>
                </a:lnTo>
                <a:lnTo>
                  <a:pt x="137160" y="134874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129540" y="1249680"/>
                </a:lnTo>
                <a:lnTo>
                  <a:pt x="121920" y="1203960"/>
                </a:lnTo>
                <a:lnTo>
                  <a:pt x="121920" y="1203960"/>
                </a:lnTo>
                <a:lnTo>
                  <a:pt x="60960" y="1127760"/>
                </a:lnTo>
                <a:lnTo>
                  <a:pt x="60960" y="1127760"/>
                </a:lnTo>
                <a:lnTo>
                  <a:pt x="22860" y="1028700"/>
                </a:lnTo>
                <a:lnTo>
                  <a:pt x="53340" y="1028700"/>
                </a:lnTo>
                <a:lnTo>
                  <a:pt x="60960" y="1005840"/>
                </a:lnTo>
                <a:lnTo>
                  <a:pt x="30480" y="1005840"/>
                </a:lnTo>
                <a:lnTo>
                  <a:pt x="45720" y="944880"/>
                </a:lnTo>
                <a:lnTo>
                  <a:pt x="45720" y="944880"/>
                </a:lnTo>
                <a:lnTo>
                  <a:pt x="83820" y="853440"/>
                </a:lnTo>
                <a:lnTo>
                  <a:pt x="83820" y="853440"/>
                </a:lnTo>
                <a:lnTo>
                  <a:pt x="15240" y="830580"/>
                </a:lnTo>
                <a:lnTo>
                  <a:pt x="15240" y="708660"/>
                </a:lnTo>
                <a:lnTo>
                  <a:pt x="15240" y="708660"/>
                </a:lnTo>
                <a:lnTo>
                  <a:pt x="0" y="647700"/>
                </a:lnTo>
                <a:lnTo>
                  <a:pt x="0" y="647700"/>
                </a:lnTo>
                <a:lnTo>
                  <a:pt x="0" y="556260"/>
                </a:lnTo>
                <a:lnTo>
                  <a:pt x="53340" y="472440"/>
                </a:lnTo>
                <a:lnTo>
                  <a:pt x="68580" y="426720"/>
                </a:lnTo>
                <a:lnTo>
                  <a:pt x="68580" y="426720"/>
                </a:lnTo>
                <a:lnTo>
                  <a:pt x="60960" y="373380"/>
                </a:lnTo>
                <a:lnTo>
                  <a:pt x="106680" y="289560"/>
                </a:lnTo>
                <a:lnTo>
                  <a:pt x="106680" y="289560"/>
                </a:lnTo>
                <a:lnTo>
                  <a:pt x="144780" y="198120"/>
                </a:lnTo>
                <a:lnTo>
                  <a:pt x="220980" y="129540"/>
                </a:lnTo>
                <a:lnTo>
                  <a:pt x="259080" y="99060"/>
                </a:lnTo>
                <a:lnTo>
                  <a:pt x="243840" y="99060"/>
                </a:lnTo>
                <a:lnTo>
                  <a:pt x="251460" y="38100"/>
                </a:lnTo>
                <a:lnTo>
                  <a:pt x="289560" y="38100"/>
                </a:lnTo>
                <a:lnTo>
                  <a:pt x="312420" y="68580"/>
                </a:lnTo>
                <a:lnTo>
                  <a:pt x="373380" y="83820"/>
                </a:lnTo>
                <a:lnTo>
                  <a:pt x="419100" y="83820"/>
                </a:lnTo>
                <a:lnTo>
                  <a:pt x="449580" y="22860"/>
                </a:lnTo>
                <a:lnTo>
                  <a:pt x="449580" y="22860"/>
                </a:lnTo>
                <a:lnTo>
                  <a:pt x="579120" y="7620"/>
                </a:lnTo>
                <a:lnTo>
                  <a:pt x="647700" y="0"/>
                </a:lnTo>
                <a:lnTo>
                  <a:pt x="739140" y="76200"/>
                </a:lnTo>
                <a:lnTo>
                  <a:pt x="784860" y="12954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2" name="Полилиния 271"/>
          <p:cNvSpPr/>
          <p:nvPr/>
        </p:nvSpPr>
        <p:spPr>
          <a:xfrm>
            <a:off x="7665465" y="3528946"/>
            <a:ext cx="1273220" cy="868341"/>
          </a:xfrm>
          <a:custGeom>
            <a:avLst/>
            <a:gdLst>
              <a:gd name="connsiteX0" fmla="*/ 161925 w 1614487"/>
              <a:gd name="connsiteY0" fmla="*/ 66675 h 1171575"/>
              <a:gd name="connsiteX1" fmla="*/ 185737 w 1614487"/>
              <a:gd name="connsiteY1" fmla="*/ 123825 h 1171575"/>
              <a:gd name="connsiteX2" fmla="*/ 200025 w 1614487"/>
              <a:gd name="connsiteY2" fmla="*/ 147637 h 1171575"/>
              <a:gd name="connsiteX3" fmla="*/ 266700 w 1614487"/>
              <a:gd name="connsiteY3" fmla="*/ 166687 h 1171575"/>
              <a:gd name="connsiteX4" fmla="*/ 295275 w 1614487"/>
              <a:gd name="connsiteY4" fmla="*/ 171450 h 1171575"/>
              <a:gd name="connsiteX5" fmla="*/ 295275 w 1614487"/>
              <a:gd name="connsiteY5" fmla="*/ 171450 h 1171575"/>
              <a:gd name="connsiteX6" fmla="*/ 257175 w 1614487"/>
              <a:gd name="connsiteY6" fmla="*/ 214312 h 1171575"/>
              <a:gd name="connsiteX7" fmla="*/ 242887 w 1614487"/>
              <a:gd name="connsiteY7" fmla="*/ 238125 h 1171575"/>
              <a:gd name="connsiteX8" fmla="*/ 266700 w 1614487"/>
              <a:gd name="connsiteY8" fmla="*/ 271462 h 1171575"/>
              <a:gd name="connsiteX9" fmla="*/ 257175 w 1614487"/>
              <a:gd name="connsiteY9" fmla="*/ 314325 h 1171575"/>
              <a:gd name="connsiteX10" fmla="*/ 300037 w 1614487"/>
              <a:gd name="connsiteY10" fmla="*/ 304800 h 1171575"/>
              <a:gd name="connsiteX11" fmla="*/ 323850 w 1614487"/>
              <a:gd name="connsiteY11" fmla="*/ 261937 h 1171575"/>
              <a:gd name="connsiteX12" fmla="*/ 357187 w 1614487"/>
              <a:gd name="connsiteY12" fmla="*/ 266700 h 1171575"/>
              <a:gd name="connsiteX13" fmla="*/ 361950 w 1614487"/>
              <a:gd name="connsiteY13" fmla="*/ 290512 h 1171575"/>
              <a:gd name="connsiteX14" fmla="*/ 390525 w 1614487"/>
              <a:gd name="connsiteY14" fmla="*/ 290512 h 1171575"/>
              <a:gd name="connsiteX15" fmla="*/ 428625 w 1614487"/>
              <a:gd name="connsiteY15" fmla="*/ 280987 h 1171575"/>
              <a:gd name="connsiteX16" fmla="*/ 447675 w 1614487"/>
              <a:gd name="connsiteY16" fmla="*/ 261937 h 1171575"/>
              <a:gd name="connsiteX17" fmla="*/ 466725 w 1614487"/>
              <a:gd name="connsiteY17" fmla="*/ 214312 h 1171575"/>
              <a:gd name="connsiteX18" fmla="*/ 466725 w 1614487"/>
              <a:gd name="connsiteY18" fmla="*/ 214312 h 1171575"/>
              <a:gd name="connsiteX19" fmla="*/ 519112 w 1614487"/>
              <a:gd name="connsiteY19" fmla="*/ 171450 h 1171575"/>
              <a:gd name="connsiteX20" fmla="*/ 557212 w 1614487"/>
              <a:gd name="connsiteY20" fmla="*/ 114300 h 1171575"/>
              <a:gd name="connsiteX21" fmla="*/ 604837 w 1614487"/>
              <a:gd name="connsiteY21" fmla="*/ 114300 h 1171575"/>
              <a:gd name="connsiteX22" fmla="*/ 623887 w 1614487"/>
              <a:gd name="connsiteY22" fmla="*/ 142875 h 1171575"/>
              <a:gd name="connsiteX23" fmla="*/ 609600 w 1614487"/>
              <a:gd name="connsiteY23" fmla="*/ 176212 h 1171575"/>
              <a:gd name="connsiteX24" fmla="*/ 633412 w 1614487"/>
              <a:gd name="connsiteY24" fmla="*/ 195262 h 1171575"/>
              <a:gd name="connsiteX25" fmla="*/ 704850 w 1614487"/>
              <a:gd name="connsiteY25" fmla="*/ 200025 h 1171575"/>
              <a:gd name="connsiteX26" fmla="*/ 747712 w 1614487"/>
              <a:gd name="connsiteY26" fmla="*/ 200025 h 1171575"/>
              <a:gd name="connsiteX27" fmla="*/ 762000 w 1614487"/>
              <a:gd name="connsiteY27" fmla="*/ 233362 h 1171575"/>
              <a:gd name="connsiteX28" fmla="*/ 776287 w 1614487"/>
              <a:gd name="connsiteY28" fmla="*/ 323850 h 1171575"/>
              <a:gd name="connsiteX29" fmla="*/ 833437 w 1614487"/>
              <a:gd name="connsiteY29" fmla="*/ 333375 h 1171575"/>
              <a:gd name="connsiteX30" fmla="*/ 833437 w 1614487"/>
              <a:gd name="connsiteY30" fmla="*/ 333375 h 1171575"/>
              <a:gd name="connsiteX31" fmla="*/ 866775 w 1614487"/>
              <a:gd name="connsiteY31" fmla="*/ 276225 h 1171575"/>
              <a:gd name="connsiteX32" fmla="*/ 909637 w 1614487"/>
              <a:gd name="connsiteY32" fmla="*/ 242887 h 1171575"/>
              <a:gd name="connsiteX33" fmla="*/ 952500 w 1614487"/>
              <a:gd name="connsiteY33" fmla="*/ 209550 h 1171575"/>
              <a:gd name="connsiteX34" fmla="*/ 966787 w 1614487"/>
              <a:gd name="connsiteY34" fmla="*/ 185737 h 1171575"/>
              <a:gd name="connsiteX35" fmla="*/ 1004887 w 1614487"/>
              <a:gd name="connsiteY35" fmla="*/ 209550 h 1171575"/>
              <a:gd name="connsiteX36" fmla="*/ 1038225 w 1614487"/>
              <a:gd name="connsiteY36" fmla="*/ 228600 h 1171575"/>
              <a:gd name="connsiteX37" fmla="*/ 1071562 w 1614487"/>
              <a:gd name="connsiteY37" fmla="*/ 228600 h 1171575"/>
              <a:gd name="connsiteX38" fmla="*/ 1071562 w 1614487"/>
              <a:gd name="connsiteY38" fmla="*/ 209550 h 1171575"/>
              <a:gd name="connsiteX39" fmla="*/ 1109662 w 1614487"/>
              <a:gd name="connsiteY39" fmla="*/ 185737 h 1171575"/>
              <a:gd name="connsiteX40" fmla="*/ 1109662 w 1614487"/>
              <a:gd name="connsiteY40" fmla="*/ 147637 h 1171575"/>
              <a:gd name="connsiteX41" fmla="*/ 1109662 w 1614487"/>
              <a:gd name="connsiteY41" fmla="*/ 147637 h 1171575"/>
              <a:gd name="connsiteX42" fmla="*/ 1090612 w 1614487"/>
              <a:gd name="connsiteY42" fmla="*/ 95250 h 1171575"/>
              <a:gd name="connsiteX43" fmla="*/ 1042987 w 1614487"/>
              <a:gd name="connsiteY43" fmla="*/ 76200 h 1171575"/>
              <a:gd name="connsiteX44" fmla="*/ 1038225 w 1614487"/>
              <a:gd name="connsiteY44" fmla="*/ 47625 h 1171575"/>
              <a:gd name="connsiteX45" fmla="*/ 1100137 w 1614487"/>
              <a:gd name="connsiteY45" fmla="*/ 80962 h 1171575"/>
              <a:gd name="connsiteX46" fmla="*/ 1143000 w 1614487"/>
              <a:gd name="connsiteY46" fmla="*/ 104775 h 1171575"/>
              <a:gd name="connsiteX47" fmla="*/ 1228725 w 1614487"/>
              <a:gd name="connsiteY47" fmla="*/ 19050 h 1171575"/>
              <a:gd name="connsiteX48" fmla="*/ 1266825 w 1614487"/>
              <a:gd name="connsiteY48" fmla="*/ 0 h 1171575"/>
              <a:gd name="connsiteX49" fmla="*/ 1309687 w 1614487"/>
              <a:gd name="connsiteY49" fmla="*/ 33337 h 1171575"/>
              <a:gd name="connsiteX50" fmla="*/ 1290637 w 1614487"/>
              <a:gd name="connsiteY50" fmla="*/ 71437 h 1171575"/>
              <a:gd name="connsiteX51" fmla="*/ 1414462 w 1614487"/>
              <a:gd name="connsiteY51" fmla="*/ 100012 h 1171575"/>
              <a:gd name="connsiteX52" fmla="*/ 1423987 w 1614487"/>
              <a:gd name="connsiteY52" fmla="*/ 276225 h 1171575"/>
              <a:gd name="connsiteX53" fmla="*/ 1485900 w 1614487"/>
              <a:gd name="connsiteY53" fmla="*/ 276225 h 1171575"/>
              <a:gd name="connsiteX54" fmla="*/ 1600200 w 1614487"/>
              <a:gd name="connsiteY54" fmla="*/ 328612 h 1171575"/>
              <a:gd name="connsiteX55" fmla="*/ 1614487 w 1614487"/>
              <a:gd name="connsiteY55" fmla="*/ 442912 h 1171575"/>
              <a:gd name="connsiteX56" fmla="*/ 1462087 w 1614487"/>
              <a:gd name="connsiteY56" fmla="*/ 514350 h 1171575"/>
              <a:gd name="connsiteX57" fmla="*/ 1452562 w 1614487"/>
              <a:gd name="connsiteY57" fmla="*/ 633412 h 1171575"/>
              <a:gd name="connsiteX58" fmla="*/ 1423987 w 1614487"/>
              <a:gd name="connsiteY58" fmla="*/ 619125 h 1171575"/>
              <a:gd name="connsiteX59" fmla="*/ 1376362 w 1614487"/>
              <a:gd name="connsiteY59" fmla="*/ 623887 h 1171575"/>
              <a:gd name="connsiteX60" fmla="*/ 1376362 w 1614487"/>
              <a:gd name="connsiteY60" fmla="*/ 714375 h 1171575"/>
              <a:gd name="connsiteX61" fmla="*/ 1238250 w 1614487"/>
              <a:gd name="connsiteY61" fmla="*/ 809625 h 1171575"/>
              <a:gd name="connsiteX62" fmla="*/ 1233487 w 1614487"/>
              <a:gd name="connsiteY62" fmla="*/ 852487 h 1171575"/>
              <a:gd name="connsiteX63" fmla="*/ 1295400 w 1614487"/>
              <a:gd name="connsiteY63" fmla="*/ 976312 h 1171575"/>
              <a:gd name="connsiteX64" fmla="*/ 1247775 w 1614487"/>
              <a:gd name="connsiteY64" fmla="*/ 981075 h 1171575"/>
              <a:gd name="connsiteX65" fmla="*/ 1066800 w 1614487"/>
              <a:gd name="connsiteY65" fmla="*/ 957262 h 1171575"/>
              <a:gd name="connsiteX66" fmla="*/ 1047750 w 1614487"/>
              <a:gd name="connsiteY66" fmla="*/ 909637 h 1171575"/>
              <a:gd name="connsiteX67" fmla="*/ 995362 w 1614487"/>
              <a:gd name="connsiteY67" fmla="*/ 909637 h 1171575"/>
              <a:gd name="connsiteX68" fmla="*/ 852487 w 1614487"/>
              <a:gd name="connsiteY68" fmla="*/ 971550 h 1171575"/>
              <a:gd name="connsiteX69" fmla="*/ 852487 w 1614487"/>
              <a:gd name="connsiteY69" fmla="*/ 976312 h 1171575"/>
              <a:gd name="connsiteX70" fmla="*/ 885825 w 1614487"/>
              <a:gd name="connsiteY70" fmla="*/ 1014412 h 1171575"/>
              <a:gd name="connsiteX71" fmla="*/ 766762 w 1614487"/>
              <a:gd name="connsiteY71" fmla="*/ 1090612 h 1171575"/>
              <a:gd name="connsiteX72" fmla="*/ 661987 w 1614487"/>
              <a:gd name="connsiteY72" fmla="*/ 1047750 h 1171575"/>
              <a:gd name="connsiteX73" fmla="*/ 571500 w 1614487"/>
              <a:gd name="connsiteY73" fmla="*/ 1100137 h 1171575"/>
              <a:gd name="connsiteX74" fmla="*/ 538162 w 1614487"/>
              <a:gd name="connsiteY74" fmla="*/ 1076325 h 1171575"/>
              <a:gd name="connsiteX75" fmla="*/ 519112 w 1614487"/>
              <a:gd name="connsiteY75" fmla="*/ 1095375 h 1171575"/>
              <a:gd name="connsiteX76" fmla="*/ 519112 w 1614487"/>
              <a:gd name="connsiteY76" fmla="*/ 1171575 h 1171575"/>
              <a:gd name="connsiteX77" fmla="*/ 366712 w 1614487"/>
              <a:gd name="connsiteY77" fmla="*/ 1023937 h 1171575"/>
              <a:gd name="connsiteX78" fmla="*/ 161925 w 1614487"/>
              <a:gd name="connsiteY78" fmla="*/ 1057275 h 1171575"/>
              <a:gd name="connsiteX79" fmla="*/ 133350 w 1614487"/>
              <a:gd name="connsiteY79" fmla="*/ 1114425 h 1171575"/>
              <a:gd name="connsiteX80" fmla="*/ 38100 w 1614487"/>
              <a:gd name="connsiteY80" fmla="*/ 1090612 h 1171575"/>
              <a:gd name="connsiteX81" fmla="*/ 28575 w 1614487"/>
              <a:gd name="connsiteY81" fmla="*/ 1085850 h 1171575"/>
              <a:gd name="connsiteX82" fmla="*/ 0 w 1614487"/>
              <a:gd name="connsiteY82" fmla="*/ 1047750 h 1171575"/>
              <a:gd name="connsiteX83" fmla="*/ 90487 w 1614487"/>
              <a:gd name="connsiteY83" fmla="*/ 1023937 h 1171575"/>
              <a:gd name="connsiteX84" fmla="*/ 119062 w 1614487"/>
              <a:gd name="connsiteY84" fmla="*/ 1014412 h 1171575"/>
              <a:gd name="connsiteX85" fmla="*/ 142875 w 1614487"/>
              <a:gd name="connsiteY85" fmla="*/ 966787 h 1171575"/>
              <a:gd name="connsiteX86" fmla="*/ 138112 w 1614487"/>
              <a:gd name="connsiteY86" fmla="*/ 947737 h 1171575"/>
              <a:gd name="connsiteX87" fmla="*/ 100012 w 1614487"/>
              <a:gd name="connsiteY87" fmla="*/ 933450 h 1171575"/>
              <a:gd name="connsiteX88" fmla="*/ 61912 w 1614487"/>
              <a:gd name="connsiteY88" fmla="*/ 947737 h 1171575"/>
              <a:gd name="connsiteX89" fmla="*/ 14287 w 1614487"/>
              <a:gd name="connsiteY89" fmla="*/ 928687 h 1171575"/>
              <a:gd name="connsiteX90" fmla="*/ 38100 w 1614487"/>
              <a:gd name="connsiteY90" fmla="*/ 885825 h 1171575"/>
              <a:gd name="connsiteX91" fmla="*/ 33337 w 1614487"/>
              <a:gd name="connsiteY91" fmla="*/ 823912 h 1171575"/>
              <a:gd name="connsiteX92" fmla="*/ 33337 w 1614487"/>
              <a:gd name="connsiteY92" fmla="*/ 823912 h 1171575"/>
              <a:gd name="connsiteX93" fmla="*/ 80962 w 1614487"/>
              <a:gd name="connsiteY93" fmla="*/ 752475 h 1171575"/>
              <a:gd name="connsiteX94" fmla="*/ 80962 w 1614487"/>
              <a:gd name="connsiteY94" fmla="*/ 752475 h 1171575"/>
              <a:gd name="connsiteX95" fmla="*/ 38100 w 1614487"/>
              <a:gd name="connsiteY95" fmla="*/ 681037 h 1171575"/>
              <a:gd name="connsiteX96" fmla="*/ 47625 w 1614487"/>
              <a:gd name="connsiteY96" fmla="*/ 638175 h 1171575"/>
              <a:gd name="connsiteX97" fmla="*/ 42862 w 1614487"/>
              <a:gd name="connsiteY97" fmla="*/ 590550 h 1171575"/>
              <a:gd name="connsiteX98" fmla="*/ 57150 w 1614487"/>
              <a:gd name="connsiteY98" fmla="*/ 523875 h 1171575"/>
              <a:gd name="connsiteX99" fmla="*/ 85725 w 1614487"/>
              <a:gd name="connsiteY99" fmla="*/ 504825 h 1171575"/>
              <a:gd name="connsiteX100" fmla="*/ 76200 w 1614487"/>
              <a:gd name="connsiteY100" fmla="*/ 481012 h 1171575"/>
              <a:gd name="connsiteX101" fmla="*/ 57150 w 1614487"/>
              <a:gd name="connsiteY101" fmla="*/ 433387 h 1171575"/>
              <a:gd name="connsiteX102" fmla="*/ 52387 w 1614487"/>
              <a:gd name="connsiteY102" fmla="*/ 357187 h 1171575"/>
              <a:gd name="connsiteX103" fmla="*/ 61912 w 1614487"/>
              <a:gd name="connsiteY103" fmla="*/ 290512 h 1171575"/>
              <a:gd name="connsiteX104" fmla="*/ 80962 w 1614487"/>
              <a:gd name="connsiteY104" fmla="*/ 242887 h 1171575"/>
              <a:gd name="connsiteX105" fmla="*/ 80962 w 1614487"/>
              <a:gd name="connsiteY105" fmla="*/ 242887 h 1171575"/>
              <a:gd name="connsiteX106" fmla="*/ 100012 w 1614487"/>
              <a:gd name="connsiteY106" fmla="*/ 166687 h 1171575"/>
              <a:gd name="connsiteX107" fmla="*/ 71437 w 1614487"/>
              <a:gd name="connsiteY107" fmla="*/ 147637 h 1171575"/>
              <a:gd name="connsiteX108" fmla="*/ 76200 w 1614487"/>
              <a:gd name="connsiteY108" fmla="*/ 114300 h 1171575"/>
              <a:gd name="connsiteX109" fmla="*/ 161925 w 1614487"/>
              <a:gd name="connsiteY109" fmla="*/ 66675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14487" h="1171575">
                <a:moveTo>
                  <a:pt x="161925" y="66675"/>
                </a:moveTo>
                <a:lnTo>
                  <a:pt x="185737" y="123825"/>
                </a:lnTo>
                <a:lnTo>
                  <a:pt x="200025" y="147637"/>
                </a:lnTo>
                <a:lnTo>
                  <a:pt x="266700" y="166687"/>
                </a:lnTo>
                <a:lnTo>
                  <a:pt x="295275" y="171450"/>
                </a:lnTo>
                <a:lnTo>
                  <a:pt x="295275" y="171450"/>
                </a:lnTo>
                <a:lnTo>
                  <a:pt x="257175" y="214312"/>
                </a:lnTo>
                <a:lnTo>
                  <a:pt x="242887" y="238125"/>
                </a:lnTo>
                <a:lnTo>
                  <a:pt x="266700" y="271462"/>
                </a:lnTo>
                <a:lnTo>
                  <a:pt x="257175" y="314325"/>
                </a:lnTo>
                <a:lnTo>
                  <a:pt x="300037" y="304800"/>
                </a:lnTo>
                <a:lnTo>
                  <a:pt x="323850" y="261937"/>
                </a:lnTo>
                <a:lnTo>
                  <a:pt x="357187" y="266700"/>
                </a:lnTo>
                <a:lnTo>
                  <a:pt x="361950" y="290512"/>
                </a:lnTo>
                <a:lnTo>
                  <a:pt x="390525" y="290512"/>
                </a:lnTo>
                <a:lnTo>
                  <a:pt x="428625" y="280987"/>
                </a:lnTo>
                <a:lnTo>
                  <a:pt x="447675" y="261937"/>
                </a:lnTo>
                <a:lnTo>
                  <a:pt x="466725" y="214312"/>
                </a:lnTo>
                <a:lnTo>
                  <a:pt x="466725" y="214312"/>
                </a:lnTo>
                <a:lnTo>
                  <a:pt x="519112" y="171450"/>
                </a:lnTo>
                <a:lnTo>
                  <a:pt x="557212" y="114300"/>
                </a:lnTo>
                <a:lnTo>
                  <a:pt x="604837" y="114300"/>
                </a:lnTo>
                <a:lnTo>
                  <a:pt x="623887" y="142875"/>
                </a:lnTo>
                <a:lnTo>
                  <a:pt x="609600" y="176212"/>
                </a:lnTo>
                <a:lnTo>
                  <a:pt x="633412" y="195262"/>
                </a:lnTo>
                <a:lnTo>
                  <a:pt x="704850" y="200025"/>
                </a:lnTo>
                <a:lnTo>
                  <a:pt x="747712" y="200025"/>
                </a:lnTo>
                <a:lnTo>
                  <a:pt x="762000" y="233362"/>
                </a:lnTo>
                <a:lnTo>
                  <a:pt x="776287" y="323850"/>
                </a:lnTo>
                <a:lnTo>
                  <a:pt x="833437" y="333375"/>
                </a:lnTo>
                <a:lnTo>
                  <a:pt x="833437" y="333375"/>
                </a:lnTo>
                <a:lnTo>
                  <a:pt x="866775" y="276225"/>
                </a:lnTo>
                <a:lnTo>
                  <a:pt x="909637" y="242887"/>
                </a:lnTo>
                <a:lnTo>
                  <a:pt x="952500" y="209550"/>
                </a:lnTo>
                <a:lnTo>
                  <a:pt x="966787" y="185737"/>
                </a:lnTo>
                <a:lnTo>
                  <a:pt x="1004887" y="209550"/>
                </a:lnTo>
                <a:lnTo>
                  <a:pt x="1038225" y="228600"/>
                </a:lnTo>
                <a:lnTo>
                  <a:pt x="1071562" y="228600"/>
                </a:lnTo>
                <a:lnTo>
                  <a:pt x="1071562" y="209550"/>
                </a:lnTo>
                <a:lnTo>
                  <a:pt x="1109662" y="185737"/>
                </a:lnTo>
                <a:lnTo>
                  <a:pt x="1109662" y="147637"/>
                </a:lnTo>
                <a:lnTo>
                  <a:pt x="1109662" y="147637"/>
                </a:lnTo>
                <a:lnTo>
                  <a:pt x="1090612" y="95250"/>
                </a:lnTo>
                <a:lnTo>
                  <a:pt x="1042987" y="76200"/>
                </a:lnTo>
                <a:lnTo>
                  <a:pt x="1038225" y="47625"/>
                </a:lnTo>
                <a:lnTo>
                  <a:pt x="1100137" y="80962"/>
                </a:lnTo>
                <a:lnTo>
                  <a:pt x="1143000" y="104775"/>
                </a:lnTo>
                <a:lnTo>
                  <a:pt x="1228725" y="19050"/>
                </a:lnTo>
                <a:lnTo>
                  <a:pt x="1266825" y="0"/>
                </a:lnTo>
                <a:lnTo>
                  <a:pt x="1309687" y="33337"/>
                </a:lnTo>
                <a:lnTo>
                  <a:pt x="1290637" y="71437"/>
                </a:lnTo>
                <a:lnTo>
                  <a:pt x="1414462" y="100012"/>
                </a:lnTo>
                <a:lnTo>
                  <a:pt x="1423987" y="276225"/>
                </a:lnTo>
                <a:lnTo>
                  <a:pt x="1485900" y="276225"/>
                </a:lnTo>
                <a:lnTo>
                  <a:pt x="1600200" y="328612"/>
                </a:lnTo>
                <a:lnTo>
                  <a:pt x="1614487" y="442912"/>
                </a:lnTo>
                <a:lnTo>
                  <a:pt x="1462087" y="514350"/>
                </a:lnTo>
                <a:lnTo>
                  <a:pt x="1452562" y="633412"/>
                </a:lnTo>
                <a:lnTo>
                  <a:pt x="1423987" y="619125"/>
                </a:lnTo>
                <a:lnTo>
                  <a:pt x="1376362" y="623887"/>
                </a:lnTo>
                <a:lnTo>
                  <a:pt x="1376362" y="714375"/>
                </a:lnTo>
                <a:lnTo>
                  <a:pt x="1238250" y="809625"/>
                </a:lnTo>
                <a:lnTo>
                  <a:pt x="1233487" y="852487"/>
                </a:lnTo>
                <a:lnTo>
                  <a:pt x="1295400" y="976312"/>
                </a:lnTo>
                <a:lnTo>
                  <a:pt x="1247775" y="981075"/>
                </a:lnTo>
                <a:lnTo>
                  <a:pt x="1066800" y="957262"/>
                </a:lnTo>
                <a:lnTo>
                  <a:pt x="1047750" y="909637"/>
                </a:lnTo>
                <a:lnTo>
                  <a:pt x="995362" y="909637"/>
                </a:lnTo>
                <a:lnTo>
                  <a:pt x="852487" y="971550"/>
                </a:lnTo>
                <a:lnTo>
                  <a:pt x="852487" y="976312"/>
                </a:lnTo>
                <a:lnTo>
                  <a:pt x="885825" y="1014412"/>
                </a:lnTo>
                <a:lnTo>
                  <a:pt x="766762" y="1090612"/>
                </a:lnTo>
                <a:lnTo>
                  <a:pt x="661987" y="1047750"/>
                </a:lnTo>
                <a:lnTo>
                  <a:pt x="571500" y="1100137"/>
                </a:lnTo>
                <a:lnTo>
                  <a:pt x="538162" y="1076325"/>
                </a:lnTo>
                <a:lnTo>
                  <a:pt x="519112" y="1095375"/>
                </a:lnTo>
                <a:lnTo>
                  <a:pt x="519112" y="1171575"/>
                </a:lnTo>
                <a:lnTo>
                  <a:pt x="366712" y="1023937"/>
                </a:lnTo>
                <a:lnTo>
                  <a:pt x="161925" y="1057275"/>
                </a:lnTo>
                <a:lnTo>
                  <a:pt x="133350" y="1114425"/>
                </a:lnTo>
                <a:lnTo>
                  <a:pt x="38100" y="1090612"/>
                </a:lnTo>
                <a:lnTo>
                  <a:pt x="28575" y="1085850"/>
                </a:lnTo>
                <a:lnTo>
                  <a:pt x="0" y="1047750"/>
                </a:lnTo>
                <a:lnTo>
                  <a:pt x="90487" y="1023937"/>
                </a:lnTo>
                <a:lnTo>
                  <a:pt x="119062" y="1014412"/>
                </a:lnTo>
                <a:lnTo>
                  <a:pt x="142875" y="966787"/>
                </a:lnTo>
                <a:lnTo>
                  <a:pt x="138112" y="947737"/>
                </a:lnTo>
                <a:lnTo>
                  <a:pt x="100012" y="933450"/>
                </a:lnTo>
                <a:lnTo>
                  <a:pt x="61912" y="947737"/>
                </a:lnTo>
                <a:lnTo>
                  <a:pt x="14287" y="928687"/>
                </a:lnTo>
                <a:lnTo>
                  <a:pt x="38100" y="885825"/>
                </a:lnTo>
                <a:lnTo>
                  <a:pt x="33337" y="823912"/>
                </a:lnTo>
                <a:lnTo>
                  <a:pt x="33337" y="823912"/>
                </a:lnTo>
                <a:lnTo>
                  <a:pt x="80962" y="752475"/>
                </a:lnTo>
                <a:lnTo>
                  <a:pt x="80962" y="752475"/>
                </a:lnTo>
                <a:lnTo>
                  <a:pt x="38100" y="681037"/>
                </a:lnTo>
                <a:lnTo>
                  <a:pt x="47625" y="638175"/>
                </a:lnTo>
                <a:lnTo>
                  <a:pt x="42862" y="590550"/>
                </a:lnTo>
                <a:lnTo>
                  <a:pt x="57150" y="523875"/>
                </a:lnTo>
                <a:lnTo>
                  <a:pt x="85725" y="504825"/>
                </a:lnTo>
                <a:lnTo>
                  <a:pt x="76200" y="481012"/>
                </a:lnTo>
                <a:lnTo>
                  <a:pt x="57150" y="433387"/>
                </a:lnTo>
                <a:lnTo>
                  <a:pt x="52387" y="357187"/>
                </a:lnTo>
                <a:lnTo>
                  <a:pt x="61912" y="290512"/>
                </a:lnTo>
                <a:lnTo>
                  <a:pt x="80962" y="242887"/>
                </a:lnTo>
                <a:lnTo>
                  <a:pt x="80962" y="242887"/>
                </a:lnTo>
                <a:lnTo>
                  <a:pt x="100012" y="166687"/>
                </a:lnTo>
                <a:lnTo>
                  <a:pt x="71437" y="147637"/>
                </a:lnTo>
                <a:lnTo>
                  <a:pt x="76200" y="114300"/>
                </a:lnTo>
                <a:lnTo>
                  <a:pt x="161925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3" name="Полилиния 272"/>
          <p:cNvSpPr/>
          <p:nvPr/>
        </p:nvSpPr>
        <p:spPr>
          <a:xfrm>
            <a:off x="2542557" y="3081012"/>
            <a:ext cx="1389651" cy="1101311"/>
          </a:xfrm>
          <a:custGeom>
            <a:avLst/>
            <a:gdLst>
              <a:gd name="connsiteX0" fmla="*/ 52387 w 1762125"/>
              <a:gd name="connsiteY0" fmla="*/ 52388 h 1485900"/>
              <a:gd name="connsiteX1" fmla="*/ 138112 w 1762125"/>
              <a:gd name="connsiteY1" fmla="*/ 85725 h 1485900"/>
              <a:gd name="connsiteX2" fmla="*/ 138112 w 1762125"/>
              <a:gd name="connsiteY2" fmla="*/ 85725 h 1485900"/>
              <a:gd name="connsiteX3" fmla="*/ 261937 w 1762125"/>
              <a:gd name="connsiteY3" fmla="*/ 42863 h 1485900"/>
              <a:gd name="connsiteX4" fmla="*/ 285750 w 1762125"/>
              <a:gd name="connsiteY4" fmla="*/ 85725 h 1485900"/>
              <a:gd name="connsiteX5" fmla="*/ 309562 w 1762125"/>
              <a:gd name="connsiteY5" fmla="*/ 95250 h 1485900"/>
              <a:gd name="connsiteX6" fmla="*/ 309562 w 1762125"/>
              <a:gd name="connsiteY6" fmla="*/ 95250 h 1485900"/>
              <a:gd name="connsiteX7" fmla="*/ 338137 w 1762125"/>
              <a:gd name="connsiteY7" fmla="*/ 19050 h 1485900"/>
              <a:gd name="connsiteX8" fmla="*/ 395287 w 1762125"/>
              <a:gd name="connsiteY8" fmla="*/ 0 h 1485900"/>
              <a:gd name="connsiteX9" fmla="*/ 442912 w 1762125"/>
              <a:gd name="connsiteY9" fmla="*/ 0 h 1485900"/>
              <a:gd name="connsiteX10" fmla="*/ 500062 w 1762125"/>
              <a:gd name="connsiteY10" fmla="*/ 23813 h 1485900"/>
              <a:gd name="connsiteX11" fmla="*/ 523875 w 1762125"/>
              <a:gd name="connsiteY11" fmla="*/ 28575 h 1485900"/>
              <a:gd name="connsiteX12" fmla="*/ 523875 w 1762125"/>
              <a:gd name="connsiteY12" fmla="*/ 28575 h 1485900"/>
              <a:gd name="connsiteX13" fmla="*/ 581025 w 1762125"/>
              <a:gd name="connsiteY13" fmla="*/ 52388 h 1485900"/>
              <a:gd name="connsiteX14" fmla="*/ 604837 w 1762125"/>
              <a:gd name="connsiteY14" fmla="*/ 52388 h 1485900"/>
              <a:gd name="connsiteX15" fmla="*/ 628650 w 1762125"/>
              <a:gd name="connsiteY15" fmla="*/ 123825 h 1485900"/>
              <a:gd name="connsiteX16" fmla="*/ 676275 w 1762125"/>
              <a:gd name="connsiteY16" fmla="*/ 133350 h 1485900"/>
              <a:gd name="connsiteX17" fmla="*/ 676275 w 1762125"/>
              <a:gd name="connsiteY17" fmla="*/ 133350 h 1485900"/>
              <a:gd name="connsiteX18" fmla="*/ 728662 w 1762125"/>
              <a:gd name="connsiteY18" fmla="*/ 176213 h 1485900"/>
              <a:gd name="connsiteX19" fmla="*/ 738187 w 1762125"/>
              <a:gd name="connsiteY19" fmla="*/ 209550 h 1485900"/>
              <a:gd name="connsiteX20" fmla="*/ 828675 w 1762125"/>
              <a:gd name="connsiteY20" fmla="*/ 280988 h 1485900"/>
              <a:gd name="connsiteX21" fmla="*/ 919162 w 1762125"/>
              <a:gd name="connsiteY21" fmla="*/ 261938 h 1485900"/>
              <a:gd name="connsiteX22" fmla="*/ 952500 w 1762125"/>
              <a:gd name="connsiteY22" fmla="*/ 261938 h 1485900"/>
              <a:gd name="connsiteX23" fmla="*/ 952500 w 1762125"/>
              <a:gd name="connsiteY23" fmla="*/ 290513 h 1485900"/>
              <a:gd name="connsiteX24" fmla="*/ 942975 w 1762125"/>
              <a:gd name="connsiteY24" fmla="*/ 333375 h 1485900"/>
              <a:gd name="connsiteX25" fmla="*/ 942975 w 1762125"/>
              <a:gd name="connsiteY25" fmla="*/ 352425 h 1485900"/>
              <a:gd name="connsiteX26" fmla="*/ 1042987 w 1762125"/>
              <a:gd name="connsiteY26" fmla="*/ 366713 h 1485900"/>
              <a:gd name="connsiteX27" fmla="*/ 1057275 w 1762125"/>
              <a:gd name="connsiteY27" fmla="*/ 333375 h 1485900"/>
              <a:gd name="connsiteX28" fmla="*/ 1119187 w 1762125"/>
              <a:gd name="connsiteY28" fmla="*/ 333375 h 1485900"/>
              <a:gd name="connsiteX29" fmla="*/ 1195387 w 1762125"/>
              <a:gd name="connsiteY29" fmla="*/ 319088 h 1485900"/>
              <a:gd name="connsiteX30" fmla="*/ 1219200 w 1762125"/>
              <a:gd name="connsiteY30" fmla="*/ 347663 h 1485900"/>
              <a:gd name="connsiteX31" fmla="*/ 1247775 w 1762125"/>
              <a:gd name="connsiteY31" fmla="*/ 352425 h 1485900"/>
              <a:gd name="connsiteX32" fmla="*/ 1290637 w 1762125"/>
              <a:gd name="connsiteY32" fmla="*/ 395288 h 1485900"/>
              <a:gd name="connsiteX33" fmla="*/ 1333500 w 1762125"/>
              <a:gd name="connsiteY33" fmla="*/ 485775 h 1485900"/>
              <a:gd name="connsiteX34" fmla="*/ 1400175 w 1762125"/>
              <a:gd name="connsiteY34" fmla="*/ 509588 h 1485900"/>
              <a:gd name="connsiteX35" fmla="*/ 1428750 w 1762125"/>
              <a:gd name="connsiteY35" fmla="*/ 528638 h 1485900"/>
              <a:gd name="connsiteX36" fmla="*/ 1438275 w 1762125"/>
              <a:gd name="connsiteY36" fmla="*/ 571500 h 1485900"/>
              <a:gd name="connsiteX37" fmla="*/ 1443037 w 1762125"/>
              <a:gd name="connsiteY37" fmla="*/ 647700 h 1485900"/>
              <a:gd name="connsiteX38" fmla="*/ 1419225 w 1762125"/>
              <a:gd name="connsiteY38" fmla="*/ 676275 h 1485900"/>
              <a:gd name="connsiteX39" fmla="*/ 1362075 w 1762125"/>
              <a:gd name="connsiteY39" fmla="*/ 685800 h 1485900"/>
              <a:gd name="connsiteX40" fmla="*/ 1357312 w 1762125"/>
              <a:gd name="connsiteY40" fmla="*/ 728663 h 1485900"/>
              <a:gd name="connsiteX41" fmla="*/ 1357312 w 1762125"/>
              <a:gd name="connsiteY41" fmla="*/ 728663 h 1485900"/>
              <a:gd name="connsiteX42" fmla="*/ 1381125 w 1762125"/>
              <a:gd name="connsiteY42" fmla="*/ 828675 h 1485900"/>
              <a:gd name="connsiteX43" fmla="*/ 1409700 w 1762125"/>
              <a:gd name="connsiteY43" fmla="*/ 904875 h 1485900"/>
              <a:gd name="connsiteX44" fmla="*/ 1452562 w 1762125"/>
              <a:gd name="connsiteY44" fmla="*/ 981075 h 1485900"/>
              <a:gd name="connsiteX45" fmla="*/ 1509712 w 1762125"/>
              <a:gd name="connsiteY45" fmla="*/ 1023938 h 1485900"/>
              <a:gd name="connsiteX46" fmla="*/ 1571625 w 1762125"/>
              <a:gd name="connsiteY46" fmla="*/ 1000125 h 1485900"/>
              <a:gd name="connsiteX47" fmla="*/ 1609725 w 1762125"/>
              <a:gd name="connsiteY47" fmla="*/ 1009650 h 1485900"/>
              <a:gd name="connsiteX48" fmla="*/ 1609725 w 1762125"/>
              <a:gd name="connsiteY48" fmla="*/ 1009650 h 1485900"/>
              <a:gd name="connsiteX49" fmla="*/ 1652587 w 1762125"/>
              <a:gd name="connsiteY49" fmla="*/ 1076325 h 1485900"/>
              <a:gd name="connsiteX50" fmla="*/ 1719262 w 1762125"/>
              <a:gd name="connsiteY50" fmla="*/ 1057275 h 1485900"/>
              <a:gd name="connsiteX51" fmla="*/ 1738312 w 1762125"/>
              <a:gd name="connsiteY51" fmla="*/ 1023938 h 1485900"/>
              <a:gd name="connsiteX52" fmla="*/ 1762125 w 1762125"/>
              <a:gd name="connsiteY52" fmla="*/ 1062038 h 1485900"/>
              <a:gd name="connsiteX53" fmla="*/ 1743075 w 1762125"/>
              <a:gd name="connsiteY53" fmla="*/ 1100138 h 1485900"/>
              <a:gd name="connsiteX54" fmla="*/ 1657350 w 1762125"/>
              <a:gd name="connsiteY54" fmla="*/ 1095375 h 1485900"/>
              <a:gd name="connsiteX55" fmla="*/ 1624012 w 1762125"/>
              <a:gd name="connsiteY55" fmla="*/ 1071563 h 1485900"/>
              <a:gd name="connsiteX56" fmla="*/ 1552575 w 1762125"/>
              <a:gd name="connsiteY56" fmla="*/ 1066800 h 1485900"/>
              <a:gd name="connsiteX57" fmla="*/ 1543050 w 1762125"/>
              <a:gd name="connsiteY57" fmla="*/ 1104900 h 1485900"/>
              <a:gd name="connsiteX58" fmla="*/ 1433512 w 1762125"/>
              <a:gd name="connsiteY58" fmla="*/ 1114425 h 1485900"/>
              <a:gd name="connsiteX59" fmla="*/ 1366837 w 1762125"/>
              <a:gd name="connsiteY59" fmla="*/ 1085850 h 1485900"/>
              <a:gd name="connsiteX60" fmla="*/ 1209675 w 1762125"/>
              <a:gd name="connsiteY60" fmla="*/ 1119188 h 1485900"/>
              <a:gd name="connsiteX61" fmla="*/ 1123950 w 1762125"/>
              <a:gd name="connsiteY61" fmla="*/ 1085850 h 1485900"/>
              <a:gd name="connsiteX62" fmla="*/ 1104900 w 1762125"/>
              <a:gd name="connsiteY62" fmla="*/ 1123950 h 1485900"/>
              <a:gd name="connsiteX63" fmla="*/ 1071562 w 1762125"/>
              <a:gd name="connsiteY63" fmla="*/ 1138238 h 1485900"/>
              <a:gd name="connsiteX64" fmla="*/ 1014412 w 1762125"/>
              <a:gd name="connsiteY64" fmla="*/ 1143000 h 1485900"/>
              <a:gd name="connsiteX65" fmla="*/ 952500 w 1762125"/>
              <a:gd name="connsiteY65" fmla="*/ 1162050 h 1485900"/>
              <a:gd name="connsiteX66" fmla="*/ 928687 w 1762125"/>
              <a:gd name="connsiteY66" fmla="*/ 1185863 h 1485900"/>
              <a:gd name="connsiteX67" fmla="*/ 909637 w 1762125"/>
              <a:gd name="connsiteY67" fmla="*/ 1233488 h 1485900"/>
              <a:gd name="connsiteX68" fmla="*/ 942975 w 1762125"/>
              <a:gd name="connsiteY68" fmla="*/ 1276350 h 1485900"/>
              <a:gd name="connsiteX69" fmla="*/ 976312 w 1762125"/>
              <a:gd name="connsiteY69" fmla="*/ 1333500 h 1485900"/>
              <a:gd name="connsiteX70" fmla="*/ 1019175 w 1762125"/>
              <a:gd name="connsiteY70" fmla="*/ 1404938 h 1485900"/>
              <a:gd name="connsiteX71" fmla="*/ 1023937 w 1762125"/>
              <a:gd name="connsiteY71" fmla="*/ 1414463 h 1485900"/>
              <a:gd name="connsiteX72" fmla="*/ 966787 w 1762125"/>
              <a:gd name="connsiteY72" fmla="*/ 1419225 h 1485900"/>
              <a:gd name="connsiteX73" fmla="*/ 871537 w 1762125"/>
              <a:gd name="connsiteY73" fmla="*/ 1471613 h 1485900"/>
              <a:gd name="connsiteX74" fmla="*/ 804862 w 1762125"/>
              <a:gd name="connsiteY74" fmla="*/ 1485900 h 1485900"/>
              <a:gd name="connsiteX75" fmla="*/ 766762 w 1762125"/>
              <a:gd name="connsiteY75" fmla="*/ 1476375 h 1485900"/>
              <a:gd name="connsiteX76" fmla="*/ 714375 w 1762125"/>
              <a:gd name="connsiteY76" fmla="*/ 1371600 h 1485900"/>
              <a:gd name="connsiteX77" fmla="*/ 676275 w 1762125"/>
              <a:gd name="connsiteY77" fmla="*/ 1400175 h 1485900"/>
              <a:gd name="connsiteX78" fmla="*/ 671512 w 1762125"/>
              <a:gd name="connsiteY78" fmla="*/ 1428750 h 1485900"/>
              <a:gd name="connsiteX79" fmla="*/ 623887 w 1762125"/>
              <a:gd name="connsiteY79" fmla="*/ 1466850 h 1485900"/>
              <a:gd name="connsiteX80" fmla="*/ 561975 w 1762125"/>
              <a:gd name="connsiteY80" fmla="*/ 1452563 h 1485900"/>
              <a:gd name="connsiteX81" fmla="*/ 528637 w 1762125"/>
              <a:gd name="connsiteY81" fmla="*/ 1414463 h 1485900"/>
              <a:gd name="connsiteX82" fmla="*/ 461962 w 1762125"/>
              <a:gd name="connsiteY82" fmla="*/ 1347788 h 1485900"/>
              <a:gd name="connsiteX83" fmla="*/ 390525 w 1762125"/>
              <a:gd name="connsiteY83" fmla="*/ 1304925 h 1485900"/>
              <a:gd name="connsiteX84" fmla="*/ 342900 w 1762125"/>
              <a:gd name="connsiteY84" fmla="*/ 1257300 h 1485900"/>
              <a:gd name="connsiteX85" fmla="*/ 319087 w 1762125"/>
              <a:gd name="connsiteY85" fmla="*/ 1185863 h 1485900"/>
              <a:gd name="connsiteX86" fmla="*/ 257175 w 1762125"/>
              <a:gd name="connsiteY86" fmla="*/ 1123950 h 1485900"/>
              <a:gd name="connsiteX87" fmla="*/ 223837 w 1762125"/>
              <a:gd name="connsiteY87" fmla="*/ 1085850 h 1485900"/>
              <a:gd name="connsiteX88" fmla="*/ 200025 w 1762125"/>
              <a:gd name="connsiteY88" fmla="*/ 985838 h 1485900"/>
              <a:gd name="connsiteX89" fmla="*/ 171450 w 1762125"/>
              <a:gd name="connsiteY89" fmla="*/ 947738 h 1485900"/>
              <a:gd name="connsiteX90" fmla="*/ 152400 w 1762125"/>
              <a:gd name="connsiteY90" fmla="*/ 871538 h 1485900"/>
              <a:gd name="connsiteX91" fmla="*/ 147637 w 1762125"/>
              <a:gd name="connsiteY91" fmla="*/ 847725 h 1485900"/>
              <a:gd name="connsiteX92" fmla="*/ 80962 w 1762125"/>
              <a:gd name="connsiteY92" fmla="*/ 809625 h 1485900"/>
              <a:gd name="connsiteX93" fmla="*/ 71437 w 1762125"/>
              <a:gd name="connsiteY93" fmla="*/ 757238 h 1485900"/>
              <a:gd name="connsiteX94" fmla="*/ 57150 w 1762125"/>
              <a:gd name="connsiteY94" fmla="*/ 571500 h 1485900"/>
              <a:gd name="connsiteX95" fmla="*/ 4762 w 1762125"/>
              <a:gd name="connsiteY95" fmla="*/ 419100 h 1485900"/>
              <a:gd name="connsiteX96" fmla="*/ 0 w 1762125"/>
              <a:gd name="connsiteY96" fmla="*/ 280988 h 1485900"/>
              <a:gd name="connsiteX97" fmla="*/ 0 w 1762125"/>
              <a:gd name="connsiteY97" fmla="*/ 228600 h 1485900"/>
              <a:gd name="connsiteX98" fmla="*/ 28575 w 1762125"/>
              <a:gd name="connsiteY98" fmla="*/ 161925 h 1485900"/>
              <a:gd name="connsiteX99" fmla="*/ 38100 w 1762125"/>
              <a:gd name="connsiteY99" fmla="*/ 128588 h 1485900"/>
              <a:gd name="connsiteX100" fmla="*/ 52387 w 1762125"/>
              <a:gd name="connsiteY100" fmla="*/ 52388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762125" h="1485900">
                <a:moveTo>
                  <a:pt x="52387" y="52388"/>
                </a:moveTo>
                <a:lnTo>
                  <a:pt x="138112" y="85725"/>
                </a:lnTo>
                <a:lnTo>
                  <a:pt x="138112" y="85725"/>
                </a:lnTo>
                <a:lnTo>
                  <a:pt x="261937" y="42863"/>
                </a:lnTo>
                <a:lnTo>
                  <a:pt x="285750" y="85725"/>
                </a:lnTo>
                <a:lnTo>
                  <a:pt x="309562" y="95250"/>
                </a:lnTo>
                <a:lnTo>
                  <a:pt x="309562" y="95250"/>
                </a:lnTo>
                <a:lnTo>
                  <a:pt x="338137" y="19050"/>
                </a:lnTo>
                <a:lnTo>
                  <a:pt x="395287" y="0"/>
                </a:lnTo>
                <a:lnTo>
                  <a:pt x="442912" y="0"/>
                </a:lnTo>
                <a:lnTo>
                  <a:pt x="500062" y="23813"/>
                </a:lnTo>
                <a:lnTo>
                  <a:pt x="523875" y="28575"/>
                </a:lnTo>
                <a:lnTo>
                  <a:pt x="523875" y="28575"/>
                </a:lnTo>
                <a:lnTo>
                  <a:pt x="581025" y="52388"/>
                </a:lnTo>
                <a:lnTo>
                  <a:pt x="604837" y="52388"/>
                </a:lnTo>
                <a:lnTo>
                  <a:pt x="628650" y="123825"/>
                </a:lnTo>
                <a:lnTo>
                  <a:pt x="676275" y="133350"/>
                </a:lnTo>
                <a:lnTo>
                  <a:pt x="676275" y="133350"/>
                </a:lnTo>
                <a:lnTo>
                  <a:pt x="728662" y="176213"/>
                </a:lnTo>
                <a:lnTo>
                  <a:pt x="738187" y="209550"/>
                </a:lnTo>
                <a:lnTo>
                  <a:pt x="828675" y="280988"/>
                </a:lnTo>
                <a:lnTo>
                  <a:pt x="919162" y="261938"/>
                </a:lnTo>
                <a:lnTo>
                  <a:pt x="952500" y="261938"/>
                </a:lnTo>
                <a:lnTo>
                  <a:pt x="952500" y="290513"/>
                </a:lnTo>
                <a:lnTo>
                  <a:pt x="942975" y="333375"/>
                </a:lnTo>
                <a:lnTo>
                  <a:pt x="942975" y="352425"/>
                </a:lnTo>
                <a:lnTo>
                  <a:pt x="1042987" y="366713"/>
                </a:lnTo>
                <a:lnTo>
                  <a:pt x="1057275" y="333375"/>
                </a:lnTo>
                <a:lnTo>
                  <a:pt x="1119187" y="333375"/>
                </a:lnTo>
                <a:lnTo>
                  <a:pt x="1195387" y="319088"/>
                </a:lnTo>
                <a:lnTo>
                  <a:pt x="1219200" y="347663"/>
                </a:lnTo>
                <a:lnTo>
                  <a:pt x="1247775" y="352425"/>
                </a:lnTo>
                <a:lnTo>
                  <a:pt x="1290637" y="395288"/>
                </a:lnTo>
                <a:lnTo>
                  <a:pt x="1333500" y="485775"/>
                </a:lnTo>
                <a:lnTo>
                  <a:pt x="1400175" y="509588"/>
                </a:lnTo>
                <a:lnTo>
                  <a:pt x="1428750" y="528638"/>
                </a:lnTo>
                <a:lnTo>
                  <a:pt x="1438275" y="571500"/>
                </a:lnTo>
                <a:lnTo>
                  <a:pt x="1443037" y="647700"/>
                </a:lnTo>
                <a:lnTo>
                  <a:pt x="1419225" y="676275"/>
                </a:lnTo>
                <a:lnTo>
                  <a:pt x="1362075" y="685800"/>
                </a:lnTo>
                <a:lnTo>
                  <a:pt x="1357312" y="728663"/>
                </a:lnTo>
                <a:lnTo>
                  <a:pt x="1357312" y="728663"/>
                </a:lnTo>
                <a:lnTo>
                  <a:pt x="1381125" y="828675"/>
                </a:lnTo>
                <a:lnTo>
                  <a:pt x="1409700" y="904875"/>
                </a:lnTo>
                <a:lnTo>
                  <a:pt x="1452562" y="981075"/>
                </a:lnTo>
                <a:lnTo>
                  <a:pt x="1509712" y="1023938"/>
                </a:lnTo>
                <a:lnTo>
                  <a:pt x="1571625" y="1000125"/>
                </a:lnTo>
                <a:lnTo>
                  <a:pt x="1609725" y="1009650"/>
                </a:lnTo>
                <a:lnTo>
                  <a:pt x="1609725" y="1009650"/>
                </a:lnTo>
                <a:lnTo>
                  <a:pt x="1652587" y="1076325"/>
                </a:lnTo>
                <a:lnTo>
                  <a:pt x="1719262" y="1057275"/>
                </a:lnTo>
                <a:lnTo>
                  <a:pt x="1738312" y="1023938"/>
                </a:lnTo>
                <a:lnTo>
                  <a:pt x="1762125" y="1062038"/>
                </a:lnTo>
                <a:lnTo>
                  <a:pt x="1743075" y="1100138"/>
                </a:lnTo>
                <a:lnTo>
                  <a:pt x="1657350" y="1095375"/>
                </a:lnTo>
                <a:lnTo>
                  <a:pt x="1624012" y="1071563"/>
                </a:lnTo>
                <a:lnTo>
                  <a:pt x="1552575" y="1066800"/>
                </a:lnTo>
                <a:lnTo>
                  <a:pt x="1543050" y="1104900"/>
                </a:lnTo>
                <a:lnTo>
                  <a:pt x="1433512" y="1114425"/>
                </a:lnTo>
                <a:lnTo>
                  <a:pt x="1366837" y="1085850"/>
                </a:lnTo>
                <a:lnTo>
                  <a:pt x="1209675" y="1119188"/>
                </a:lnTo>
                <a:lnTo>
                  <a:pt x="1123950" y="1085850"/>
                </a:lnTo>
                <a:lnTo>
                  <a:pt x="1104900" y="1123950"/>
                </a:lnTo>
                <a:lnTo>
                  <a:pt x="1071562" y="1138238"/>
                </a:lnTo>
                <a:lnTo>
                  <a:pt x="1014412" y="1143000"/>
                </a:lnTo>
                <a:lnTo>
                  <a:pt x="952500" y="1162050"/>
                </a:lnTo>
                <a:lnTo>
                  <a:pt x="928687" y="1185863"/>
                </a:lnTo>
                <a:lnTo>
                  <a:pt x="909637" y="1233488"/>
                </a:lnTo>
                <a:lnTo>
                  <a:pt x="942975" y="1276350"/>
                </a:lnTo>
                <a:lnTo>
                  <a:pt x="976312" y="1333500"/>
                </a:lnTo>
                <a:lnTo>
                  <a:pt x="1019175" y="1404938"/>
                </a:lnTo>
                <a:lnTo>
                  <a:pt x="1023937" y="1414463"/>
                </a:lnTo>
                <a:lnTo>
                  <a:pt x="966787" y="1419225"/>
                </a:lnTo>
                <a:lnTo>
                  <a:pt x="871537" y="1471613"/>
                </a:lnTo>
                <a:lnTo>
                  <a:pt x="804862" y="1485900"/>
                </a:lnTo>
                <a:lnTo>
                  <a:pt x="766762" y="1476375"/>
                </a:lnTo>
                <a:lnTo>
                  <a:pt x="714375" y="1371600"/>
                </a:lnTo>
                <a:lnTo>
                  <a:pt x="676275" y="1400175"/>
                </a:lnTo>
                <a:lnTo>
                  <a:pt x="671512" y="1428750"/>
                </a:lnTo>
                <a:lnTo>
                  <a:pt x="623887" y="1466850"/>
                </a:lnTo>
                <a:lnTo>
                  <a:pt x="561975" y="1452563"/>
                </a:lnTo>
                <a:lnTo>
                  <a:pt x="528637" y="1414463"/>
                </a:lnTo>
                <a:lnTo>
                  <a:pt x="461962" y="1347788"/>
                </a:lnTo>
                <a:lnTo>
                  <a:pt x="390525" y="1304925"/>
                </a:lnTo>
                <a:lnTo>
                  <a:pt x="342900" y="1257300"/>
                </a:lnTo>
                <a:lnTo>
                  <a:pt x="319087" y="1185863"/>
                </a:lnTo>
                <a:lnTo>
                  <a:pt x="257175" y="1123950"/>
                </a:lnTo>
                <a:lnTo>
                  <a:pt x="223837" y="1085850"/>
                </a:lnTo>
                <a:lnTo>
                  <a:pt x="200025" y="985838"/>
                </a:lnTo>
                <a:lnTo>
                  <a:pt x="171450" y="947738"/>
                </a:lnTo>
                <a:lnTo>
                  <a:pt x="152400" y="871538"/>
                </a:lnTo>
                <a:lnTo>
                  <a:pt x="147637" y="847725"/>
                </a:lnTo>
                <a:lnTo>
                  <a:pt x="80962" y="809625"/>
                </a:lnTo>
                <a:lnTo>
                  <a:pt x="71437" y="757238"/>
                </a:lnTo>
                <a:lnTo>
                  <a:pt x="57150" y="571500"/>
                </a:lnTo>
                <a:lnTo>
                  <a:pt x="4762" y="419100"/>
                </a:lnTo>
                <a:lnTo>
                  <a:pt x="0" y="280988"/>
                </a:lnTo>
                <a:lnTo>
                  <a:pt x="0" y="228600"/>
                </a:lnTo>
                <a:lnTo>
                  <a:pt x="28575" y="161925"/>
                </a:lnTo>
                <a:lnTo>
                  <a:pt x="38100" y="128588"/>
                </a:lnTo>
                <a:lnTo>
                  <a:pt x="52387" y="5238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4" name="Прямоугольник 273"/>
          <p:cNvSpPr/>
          <p:nvPr/>
        </p:nvSpPr>
        <p:spPr>
          <a:xfrm>
            <a:off x="3046429" y="2856301"/>
            <a:ext cx="873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Пестрецы</a:t>
            </a:r>
          </a:p>
        </p:txBody>
      </p:sp>
      <p:sp>
        <p:nvSpPr>
          <p:cNvPr id="275" name="Прямоугольник 274"/>
          <p:cNvSpPr/>
          <p:nvPr/>
        </p:nvSpPr>
        <p:spPr>
          <a:xfrm>
            <a:off x="2797193" y="3423826"/>
            <a:ext cx="900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Лаишево</a:t>
            </a:r>
          </a:p>
        </p:txBody>
      </p:sp>
      <p:sp>
        <p:nvSpPr>
          <p:cNvPr id="276" name="Полилиния 275"/>
          <p:cNvSpPr/>
          <p:nvPr/>
        </p:nvSpPr>
        <p:spPr>
          <a:xfrm>
            <a:off x="1216784" y="2404232"/>
            <a:ext cx="1476035" cy="1193088"/>
          </a:xfrm>
          <a:custGeom>
            <a:avLst/>
            <a:gdLst>
              <a:gd name="connsiteX0" fmla="*/ 1433513 w 1871663"/>
              <a:gd name="connsiteY0" fmla="*/ 0 h 1609725"/>
              <a:gd name="connsiteX1" fmla="*/ 1504950 w 1871663"/>
              <a:gd name="connsiteY1" fmla="*/ 23813 h 1609725"/>
              <a:gd name="connsiteX2" fmla="*/ 1533525 w 1871663"/>
              <a:gd name="connsiteY2" fmla="*/ 61913 h 1609725"/>
              <a:gd name="connsiteX3" fmla="*/ 1552575 w 1871663"/>
              <a:gd name="connsiteY3" fmla="*/ 95250 h 1609725"/>
              <a:gd name="connsiteX4" fmla="*/ 1624013 w 1871663"/>
              <a:gd name="connsiteY4" fmla="*/ 95250 h 1609725"/>
              <a:gd name="connsiteX5" fmla="*/ 1676400 w 1871663"/>
              <a:gd name="connsiteY5" fmla="*/ 85725 h 1609725"/>
              <a:gd name="connsiteX6" fmla="*/ 1819275 w 1871663"/>
              <a:gd name="connsiteY6" fmla="*/ 161925 h 1609725"/>
              <a:gd name="connsiteX7" fmla="*/ 1871663 w 1871663"/>
              <a:gd name="connsiteY7" fmla="*/ 195263 h 1609725"/>
              <a:gd name="connsiteX8" fmla="*/ 1871663 w 1871663"/>
              <a:gd name="connsiteY8" fmla="*/ 195263 h 1609725"/>
              <a:gd name="connsiteX9" fmla="*/ 1781175 w 1871663"/>
              <a:gd name="connsiteY9" fmla="*/ 238125 h 1609725"/>
              <a:gd name="connsiteX10" fmla="*/ 1728788 w 1871663"/>
              <a:gd name="connsiteY10" fmla="*/ 261938 h 1609725"/>
              <a:gd name="connsiteX11" fmla="*/ 1795463 w 1871663"/>
              <a:gd name="connsiteY11" fmla="*/ 300038 h 1609725"/>
              <a:gd name="connsiteX12" fmla="*/ 1785938 w 1871663"/>
              <a:gd name="connsiteY12" fmla="*/ 328613 h 1609725"/>
              <a:gd name="connsiteX13" fmla="*/ 1733550 w 1871663"/>
              <a:gd name="connsiteY13" fmla="*/ 300038 h 1609725"/>
              <a:gd name="connsiteX14" fmla="*/ 1728788 w 1871663"/>
              <a:gd name="connsiteY14" fmla="*/ 323850 h 1609725"/>
              <a:gd name="connsiteX15" fmla="*/ 1738313 w 1871663"/>
              <a:gd name="connsiteY15" fmla="*/ 390525 h 1609725"/>
              <a:gd name="connsiteX16" fmla="*/ 1733550 w 1871663"/>
              <a:gd name="connsiteY16" fmla="*/ 438150 h 1609725"/>
              <a:gd name="connsiteX17" fmla="*/ 1733550 w 1871663"/>
              <a:gd name="connsiteY17" fmla="*/ 438150 h 1609725"/>
              <a:gd name="connsiteX18" fmla="*/ 1671638 w 1871663"/>
              <a:gd name="connsiteY18" fmla="*/ 509588 h 1609725"/>
              <a:gd name="connsiteX19" fmla="*/ 1652588 w 1871663"/>
              <a:gd name="connsiteY19" fmla="*/ 566738 h 1609725"/>
              <a:gd name="connsiteX20" fmla="*/ 1624013 w 1871663"/>
              <a:gd name="connsiteY20" fmla="*/ 604838 h 1609725"/>
              <a:gd name="connsiteX21" fmla="*/ 1562100 w 1871663"/>
              <a:gd name="connsiteY21" fmla="*/ 609600 h 1609725"/>
              <a:gd name="connsiteX22" fmla="*/ 1500188 w 1871663"/>
              <a:gd name="connsiteY22" fmla="*/ 633413 h 1609725"/>
              <a:gd name="connsiteX23" fmla="*/ 1443038 w 1871663"/>
              <a:gd name="connsiteY23" fmla="*/ 642938 h 1609725"/>
              <a:gd name="connsiteX24" fmla="*/ 1457325 w 1871663"/>
              <a:gd name="connsiteY24" fmla="*/ 676275 h 1609725"/>
              <a:gd name="connsiteX25" fmla="*/ 1423988 w 1871663"/>
              <a:gd name="connsiteY25" fmla="*/ 785813 h 1609725"/>
              <a:gd name="connsiteX26" fmla="*/ 1423988 w 1871663"/>
              <a:gd name="connsiteY26" fmla="*/ 785813 h 1609725"/>
              <a:gd name="connsiteX27" fmla="*/ 1300163 w 1871663"/>
              <a:gd name="connsiteY27" fmla="*/ 814388 h 1609725"/>
              <a:gd name="connsiteX28" fmla="*/ 1247775 w 1871663"/>
              <a:gd name="connsiteY28" fmla="*/ 738188 h 1609725"/>
              <a:gd name="connsiteX29" fmla="*/ 1109663 w 1871663"/>
              <a:gd name="connsiteY29" fmla="*/ 742950 h 1609725"/>
              <a:gd name="connsiteX30" fmla="*/ 1109663 w 1871663"/>
              <a:gd name="connsiteY30" fmla="*/ 800100 h 1609725"/>
              <a:gd name="connsiteX31" fmla="*/ 1128713 w 1871663"/>
              <a:gd name="connsiteY31" fmla="*/ 857250 h 1609725"/>
              <a:gd name="connsiteX32" fmla="*/ 1152525 w 1871663"/>
              <a:gd name="connsiteY32" fmla="*/ 923925 h 1609725"/>
              <a:gd name="connsiteX33" fmla="*/ 1157288 w 1871663"/>
              <a:gd name="connsiteY33" fmla="*/ 957263 h 1609725"/>
              <a:gd name="connsiteX34" fmla="*/ 1095375 w 1871663"/>
              <a:gd name="connsiteY34" fmla="*/ 985838 h 1609725"/>
              <a:gd name="connsiteX35" fmla="*/ 1057275 w 1871663"/>
              <a:gd name="connsiteY35" fmla="*/ 962025 h 1609725"/>
              <a:gd name="connsiteX36" fmla="*/ 1033463 w 1871663"/>
              <a:gd name="connsiteY36" fmla="*/ 971550 h 1609725"/>
              <a:gd name="connsiteX37" fmla="*/ 1000125 w 1871663"/>
              <a:gd name="connsiteY37" fmla="*/ 1014413 h 1609725"/>
              <a:gd name="connsiteX38" fmla="*/ 947738 w 1871663"/>
              <a:gd name="connsiteY38" fmla="*/ 1071563 h 1609725"/>
              <a:gd name="connsiteX39" fmla="*/ 928688 w 1871663"/>
              <a:gd name="connsiteY39" fmla="*/ 1166813 h 1609725"/>
              <a:gd name="connsiteX40" fmla="*/ 866775 w 1871663"/>
              <a:gd name="connsiteY40" fmla="*/ 1185863 h 1609725"/>
              <a:gd name="connsiteX41" fmla="*/ 814388 w 1871663"/>
              <a:gd name="connsiteY41" fmla="*/ 1185863 h 1609725"/>
              <a:gd name="connsiteX42" fmla="*/ 838200 w 1871663"/>
              <a:gd name="connsiteY42" fmla="*/ 1228725 h 1609725"/>
              <a:gd name="connsiteX43" fmla="*/ 795338 w 1871663"/>
              <a:gd name="connsiteY43" fmla="*/ 1243013 h 1609725"/>
              <a:gd name="connsiteX44" fmla="*/ 795338 w 1871663"/>
              <a:gd name="connsiteY44" fmla="*/ 1243013 h 1609725"/>
              <a:gd name="connsiteX45" fmla="*/ 738188 w 1871663"/>
              <a:gd name="connsiteY45" fmla="*/ 1228725 h 1609725"/>
              <a:gd name="connsiteX46" fmla="*/ 776288 w 1871663"/>
              <a:gd name="connsiteY46" fmla="*/ 1352550 h 1609725"/>
              <a:gd name="connsiteX47" fmla="*/ 795338 w 1871663"/>
              <a:gd name="connsiteY47" fmla="*/ 1414463 h 1609725"/>
              <a:gd name="connsiteX48" fmla="*/ 795338 w 1871663"/>
              <a:gd name="connsiteY48" fmla="*/ 1485900 h 1609725"/>
              <a:gd name="connsiteX49" fmla="*/ 752475 w 1871663"/>
              <a:gd name="connsiteY49" fmla="*/ 1500188 h 1609725"/>
              <a:gd name="connsiteX50" fmla="*/ 704850 w 1871663"/>
              <a:gd name="connsiteY50" fmla="*/ 1590675 h 1609725"/>
              <a:gd name="connsiteX51" fmla="*/ 614363 w 1871663"/>
              <a:gd name="connsiteY51" fmla="*/ 1566863 h 1609725"/>
              <a:gd name="connsiteX52" fmla="*/ 476250 w 1871663"/>
              <a:gd name="connsiteY52" fmla="*/ 1562100 h 1609725"/>
              <a:gd name="connsiteX53" fmla="*/ 447675 w 1871663"/>
              <a:gd name="connsiteY53" fmla="*/ 1543050 h 1609725"/>
              <a:gd name="connsiteX54" fmla="*/ 409575 w 1871663"/>
              <a:gd name="connsiteY54" fmla="*/ 1547813 h 1609725"/>
              <a:gd name="connsiteX55" fmla="*/ 390525 w 1871663"/>
              <a:gd name="connsiteY55" fmla="*/ 1585913 h 1609725"/>
              <a:gd name="connsiteX56" fmla="*/ 371475 w 1871663"/>
              <a:gd name="connsiteY56" fmla="*/ 1609725 h 1609725"/>
              <a:gd name="connsiteX57" fmla="*/ 257175 w 1871663"/>
              <a:gd name="connsiteY57" fmla="*/ 1595438 h 1609725"/>
              <a:gd name="connsiteX58" fmla="*/ 219075 w 1871663"/>
              <a:gd name="connsiteY58" fmla="*/ 1562100 h 1609725"/>
              <a:gd name="connsiteX59" fmla="*/ 209550 w 1871663"/>
              <a:gd name="connsiteY59" fmla="*/ 1509713 h 1609725"/>
              <a:gd name="connsiteX60" fmla="*/ 142875 w 1871663"/>
              <a:gd name="connsiteY60" fmla="*/ 1514475 h 1609725"/>
              <a:gd name="connsiteX61" fmla="*/ 100013 w 1871663"/>
              <a:gd name="connsiteY61" fmla="*/ 1462088 h 1609725"/>
              <a:gd name="connsiteX62" fmla="*/ 28575 w 1871663"/>
              <a:gd name="connsiteY62" fmla="*/ 1452563 h 1609725"/>
              <a:gd name="connsiteX63" fmla="*/ 28575 w 1871663"/>
              <a:gd name="connsiteY63" fmla="*/ 1452563 h 1609725"/>
              <a:gd name="connsiteX64" fmla="*/ 0 w 1871663"/>
              <a:gd name="connsiteY64" fmla="*/ 1376363 h 1609725"/>
              <a:gd name="connsiteX65" fmla="*/ 52388 w 1871663"/>
              <a:gd name="connsiteY65" fmla="*/ 1333500 h 1609725"/>
              <a:gd name="connsiteX66" fmla="*/ 119063 w 1871663"/>
              <a:gd name="connsiteY66" fmla="*/ 1309688 h 1609725"/>
              <a:gd name="connsiteX67" fmla="*/ 133350 w 1871663"/>
              <a:gd name="connsiteY67" fmla="*/ 1228725 h 1609725"/>
              <a:gd name="connsiteX68" fmla="*/ 157163 w 1871663"/>
              <a:gd name="connsiteY68" fmla="*/ 1219200 h 1609725"/>
              <a:gd name="connsiteX69" fmla="*/ 185738 w 1871663"/>
              <a:gd name="connsiteY69" fmla="*/ 1290638 h 1609725"/>
              <a:gd name="connsiteX70" fmla="*/ 209550 w 1871663"/>
              <a:gd name="connsiteY70" fmla="*/ 1304925 h 1609725"/>
              <a:gd name="connsiteX71" fmla="*/ 223838 w 1871663"/>
              <a:gd name="connsiteY71" fmla="*/ 1219200 h 1609725"/>
              <a:gd name="connsiteX72" fmla="*/ 328613 w 1871663"/>
              <a:gd name="connsiteY72" fmla="*/ 1219200 h 1609725"/>
              <a:gd name="connsiteX73" fmla="*/ 390525 w 1871663"/>
              <a:gd name="connsiteY73" fmla="*/ 1190625 h 1609725"/>
              <a:gd name="connsiteX74" fmla="*/ 390525 w 1871663"/>
              <a:gd name="connsiteY74" fmla="*/ 1143000 h 1609725"/>
              <a:gd name="connsiteX75" fmla="*/ 400050 w 1871663"/>
              <a:gd name="connsiteY75" fmla="*/ 985838 h 1609725"/>
              <a:gd name="connsiteX76" fmla="*/ 528638 w 1871663"/>
              <a:gd name="connsiteY76" fmla="*/ 938213 h 1609725"/>
              <a:gd name="connsiteX77" fmla="*/ 590550 w 1871663"/>
              <a:gd name="connsiteY77" fmla="*/ 976313 h 1609725"/>
              <a:gd name="connsiteX78" fmla="*/ 652463 w 1871663"/>
              <a:gd name="connsiteY78" fmla="*/ 1009650 h 1609725"/>
              <a:gd name="connsiteX79" fmla="*/ 690563 w 1871663"/>
              <a:gd name="connsiteY79" fmla="*/ 976313 h 1609725"/>
              <a:gd name="connsiteX80" fmla="*/ 704850 w 1871663"/>
              <a:gd name="connsiteY80" fmla="*/ 871538 h 1609725"/>
              <a:gd name="connsiteX81" fmla="*/ 695325 w 1871663"/>
              <a:gd name="connsiteY81" fmla="*/ 800100 h 1609725"/>
              <a:gd name="connsiteX82" fmla="*/ 695325 w 1871663"/>
              <a:gd name="connsiteY82" fmla="*/ 733425 h 1609725"/>
              <a:gd name="connsiteX83" fmla="*/ 719138 w 1871663"/>
              <a:gd name="connsiteY83" fmla="*/ 671513 h 1609725"/>
              <a:gd name="connsiteX84" fmla="*/ 728663 w 1871663"/>
              <a:gd name="connsiteY84" fmla="*/ 571500 h 1609725"/>
              <a:gd name="connsiteX85" fmla="*/ 728663 w 1871663"/>
              <a:gd name="connsiteY85" fmla="*/ 533400 h 1609725"/>
              <a:gd name="connsiteX86" fmla="*/ 828675 w 1871663"/>
              <a:gd name="connsiteY86" fmla="*/ 519113 h 1609725"/>
              <a:gd name="connsiteX87" fmla="*/ 947738 w 1871663"/>
              <a:gd name="connsiteY87" fmla="*/ 490538 h 1609725"/>
              <a:gd name="connsiteX88" fmla="*/ 1109663 w 1871663"/>
              <a:gd name="connsiteY88" fmla="*/ 466725 h 1609725"/>
              <a:gd name="connsiteX89" fmla="*/ 1162050 w 1871663"/>
              <a:gd name="connsiteY89" fmla="*/ 428625 h 1609725"/>
              <a:gd name="connsiteX90" fmla="*/ 1162050 w 1871663"/>
              <a:gd name="connsiteY90" fmla="*/ 390525 h 1609725"/>
              <a:gd name="connsiteX91" fmla="*/ 1162050 w 1871663"/>
              <a:gd name="connsiteY91" fmla="*/ 261938 h 1609725"/>
              <a:gd name="connsiteX92" fmla="*/ 1171575 w 1871663"/>
              <a:gd name="connsiteY92" fmla="*/ 152400 h 1609725"/>
              <a:gd name="connsiteX93" fmla="*/ 1209675 w 1871663"/>
              <a:gd name="connsiteY93" fmla="*/ 138113 h 1609725"/>
              <a:gd name="connsiteX94" fmla="*/ 1247775 w 1871663"/>
              <a:gd name="connsiteY94" fmla="*/ 166688 h 1609725"/>
              <a:gd name="connsiteX95" fmla="*/ 1314450 w 1871663"/>
              <a:gd name="connsiteY95" fmla="*/ 176213 h 1609725"/>
              <a:gd name="connsiteX96" fmla="*/ 1357313 w 1871663"/>
              <a:gd name="connsiteY96" fmla="*/ 161925 h 1609725"/>
              <a:gd name="connsiteX97" fmla="*/ 1376363 w 1871663"/>
              <a:gd name="connsiteY97" fmla="*/ 119063 h 1609725"/>
              <a:gd name="connsiteX98" fmla="*/ 1433513 w 1871663"/>
              <a:gd name="connsiteY98" fmla="*/ 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71663" h="1609725">
                <a:moveTo>
                  <a:pt x="1433513" y="0"/>
                </a:moveTo>
                <a:lnTo>
                  <a:pt x="1504950" y="23813"/>
                </a:lnTo>
                <a:lnTo>
                  <a:pt x="1533525" y="61913"/>
                </a:lnTo>
                <a:lnTo>
                  <a:pt x="1552575" y="95250"/>
                </a:lnTo>
                <a:lnTo>
                  <a:pt x="1624013" y="95250"/>
                </a:lnTo>
                <a:lnTo>
                  <a:pt x="1676400" y="85725"/>
                </a:lnTo>
                <a:lnTo>
                  <a:pt x="1819275" y="161925"/>
                </a:lnTo>
                <a:lnTo>
                  <a:pt x="1871663" y="195263"/>
                </a:lnTo>
                <a:lnTo>
                  <a:pt x="1871663" y="195263"/>
                </a:lnTo>
                <a:lnTo>
                  <a:pt x="1781175" y="238125"/>
                </a:lnTo>
                <a:lnTo>
                  <a:pt x="1728788" y="261938"/>
                </a:lnTo>
                <a:lnTo>
                  <a:pt x="1795463" y="300038"/>
                </a:lnTo>
                <a:lnTo>
                  <a:pt x="1785938" y="328613"/>
                </a:lnTo>
                <a:lnTo>
                  <a:pt x="1733550" y="300038"/>
                </a:lnTo>
                <a:lnTo>
                  <a:pt x="1728788" y="323850"/>
                </a:lnTo>
                <a:lnTo>
                  <a:pt x="1738313" y="390525"/>
                </a:lnTo>
                <a:lnTo>
                  <a:pt x="1733550" y="438150"/>
                </a:lnTo>
                <a:lnTo>
                  <a:pt x="1733550" y="438150"/>
                </a:lnTo>
                <a:lnTo>
                  <a:pt x="1671638" y="509588"/>
                </a:lnTo>
                <a:lnTo>
                  <a:pt x="1652588" y="566738"/>
                </a:lnTo>
                <a:lnTo>
                  <a:pt x="1624013" y="604838"/>
                </a:lnTo>
                <a:lnTo>
                  <a:pt x="1562100" y="609600"/>
                </a:lnTo>
                <a:lnTo>
                  <a:pt x="1500188" y="633413"/>
                </a:lnTo>
                <a:lnTo>
                  <a:pt x="1443038" y="642938"/>
                </a:lnTo>
                <a:lnTo>
                  <a:pt x="1457325" y="676275"/>
                </a:lnTo>
                <a:lnTo>
                  <a:pt x="1423988" y="785813"/>
                </a:lnTo>
                <a:lnTo>
                  <a:pt x="1423988" y="785813"/>
                </a:lnTo>
                <a:lnTo>
                  <a:pt x="1300163" y="814388"/>
                </a:lnTo>
                <a:lnTo>
                  <a:pt x="1247775" y="738188"/>
                </a:lnTo>
                <a:lnTo>
                  <a:pt x="1109663" y="742950"/>
                </a:lnTo>
                <a:lnTo>
                  <a:pt x="1109663" y="800100"/>
                </a:lnTo>
                <a:lnTo>
                  <a:pt x="1128713" y="857250"/>
                </a:lnTo>
                <a:lnTo>
                  <a:pt x="1152525" y="923925"/>
                </a:lnTo>
                <a:lnTo>
                  <a:pt x="1157288" y="957263"/>
                </a:lnTo>
                <a:lnTo>
                  <a:pt x="1095375" y="985838"/>
                </a:lnTo>
                <a:lnTo>
                  <a:pt x="1057275" y="962025"/>
                </a:lnTo>
                <a:lnTo>
                  <a:pt x="1033463" y="971550"/>
                </a:lnTo>
                <a:lnTo>
                  <a:pt x="1000125" y="1014413"/>
                </a:lnTo>
                <a:lnTo>
                  <a:pt x="947738" y="1071563"/>
                </a:lnTo>
                <a:lnTo>
                  <a:pt x="928688" y="1166813"/>
                </a:lnTo>
                <a:lnTo>
                  <a:pt x="866775" y="1185863"/>
                </a:lnTo>
                <a:lnTo>
                  <a:pt x="814388" y="1185863"/>
                </a:lnTo>
                <a:lnTo>
                  <a:pt x="838200" y="1228725"/>
                </a:lnTo>
                <a:lnTo>
                  <a:pt x="795338" y="1243013"/>
                </a:lnTo>
                <a:lnTo>
                  <a:pt x="795338" y="1243013"/>
                </a:lnTo>
                <a:lnTo>
                  <a:pt x="738188" y="1228725"/>
                </a:lnTo>
                <a:lnTo>
                  <a:pt x="776288" y="1352550"/>
                </a:lnTo>
                <a:lnTo>
                  <a:pt x="795338" y="1414463"/>
                </a:lnTo>
                <a:lnTo>
                  <a:pt x="795338" y="1485900"/>
                </a:lnTo>
                <a:lnTo>
                  <a:pt x="752475" y="1500188"/>
                </a:lnTo>
                <a:lnTo>
                  <a:pt x="704850" y="1590675"/>
                </a:lnTo>
                <a:lnTo>
                  <a:pt x="614363" y="1566863"/>
                </a:lnTo>
                <a:lnTo>
                  <a:pt x="476250" y="1562100"/>
                </a:lnTo>
                <a:lnTo>
                  <a:pt x="447675" y="1543050"/>
                </a:lnTo>
                <a:lnTo>
                  <a:pt x="409575" y="1547813"/>
                </a:lnTo>
                <a:lnTo>
                  <a:pt x="390525" y="1585913"/>
                </a:lnTo>
                <a:lnTo>
                  <a:pt x="371475" y="1609725"/>
                </a:lnTo>
                <a:lnTo>
                  <a:pt x="257175" y="1595438"/>
                </a:lnTo>
                <a:lnTo>
                  <a:pt x="219075" y="1562100"/>
                </a:lnTo>
                <a:lnTo>
                  <a:pt x="209550" y="1509713"/>
                </a:lnTo>
                <a:lnTo>
                  <a:pt x="142875" y="1514475"/>
                </a:lnTo>
                <a:lnTo>
                  <a:pt x="100013" y="1462088"/>
                </a:lnTo>
                <a:lnTo>
                  <a:pt x="28575" y="1452563"/>
                </a:lnTo>
                <a:lnTo>
                  <a:pt x="28575" y="1452563"/>
                </a:lnTo>
                <a:lnTo>
                  <a:pt x="0" y="1376363"/>
                </a:lnTo>
                <a:lnTo>
                  <a:pt x="52388" y="1333500"/>
                </a:lnTo>
                <a:lnTo>
                  <a:pt x="119063" y="1309688"/>
                </a:lnTo>
                <a:lnTo>
                  <a:pt x="133350" y="1228725"/>
                </a:lnTo>
                <a:lnTo>
                  <a:pt x="157163" y="1219200"/>
                </a:lnTo>
                <a:lnTo>
                  <a:pt x="185738" y="1290638"/>
                </a:lnTo>
                <a:lnTo>
                  <a:pt x="209550" y="1304925"/>
                </a:lnTo>
                <a:lnTo>
                  <a:pt x="223838" y="1219200"/>
                </a:lnTo>
                <a:lnTo>
                  <a:pt x="328613" y="1219200"/>
                </a:lnTo>
                <a:lnTo>
                  <a:pt x="390525" y="1190625"/>
                </a:lnTo>
                <a:lnTo>
                  <a:pt x="390525" y="1143000"/>
                </a:lnTo>
                <a:lnTo>
                  <a:pt x="400050" y="985838"/>
                </a:lnTo>
                <a:lnTo>
                  <a:pt x="528638" y="938213"/>
                </a:lnTo>
                <a:lnTo>
                  <a:pt x="590550" y="976313"/>
                </a:lnTo>
                <a:lnTo>
                  <a:pt x="652463" y="1009650"/>
                </a:lnTo>
                <a:lnTo>
                  <a:pt x="690563" y="976313"/>
                </a:lnTo>
                <a:lnTo>
                  <a:pt x="704850" y="871538"/>
                </a:lnTo>
                <a:lnTo>
                  <a:pt x="695325" y="800100"/>
                </a:lnTo>
                <a:lnTo>
                  <a:pt x="695325" y="733425"/>
                </a:lnTo>
                <a:lnTo>
                  <a:pt x="719138" y="671513"/>
                </a:lnTo>
                <a:lnTo>
                  <a:pt x="728663" y="571500"/>
                </a:lnTo>
                <a:lnTo>
                  <a:pt x="728663" y="533400"/>
                </a:lnTo>
                <a:lnTo>
                  <a:pt x="828675" y="519113"/>
                </a:lnTo>
                <a:lnTo>
                  <a:pt x="947738" y="490538"/>
                </a:lnTo>
                <a:lnTo>
                  <a:pt x="1109663" y="466725"/>
                </a:lnTo>
                <a:lnTo>
                  <a:pt x="1162050" y="428625"/>
                </a:lnTo>
                <a:lnTo>
                  <a:pt x="1162050" y="390525"/>
                </a:lnTo>
                <a:lnTo>
                  <a:pt x="1162050" y="261938"/>
                </a:lnTo>
                <a:lnTo>
                  <a:pt x="1171575" y="152400"/>
                </a:lnTo>
                <a:lnTo>
                  <a:pt x="1209675" y="138113"/>
                </a:lnTo>
                <a:lnTo>
                  <a:pt x="1247775" y="166688"/>
                </a:lnTo>
                <a:lnTo>
                  <a:pt x="1314450" y="176213"/>
                </a:lnTo>
                <a:lnTo>
                  <a:pt x="1357313" y="161925"/>
                </a:lnTo>
                <a:lnTo>
                  <a:pt x="1376363" y="119063"/>
                </a:lnTo>
                <a:lnTo>
                  <a:pt x="1433513" y="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67" tIns="37986" rIns="75967" bIns="37986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7" name="Прямоугольник 276"/>
          <p:cNvSpPr/>
          <p:nvPr/>
        </p:nvSpPr>
        <p:spPr>
          <a:xfrm>
            <a:off x="1339853" y="2581034"/>
            <a:ext cx="115411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Зеленодольск</a:t>
            </a:r>
          </a:p>
        </p:txBody>
      </p:sp>
      <p:sp>
        <p:nvSpPr>
          <p:cNvPr id="278" name="Полилиния 277"/>
          <p:cNvSpPr/>
          <p:nvPr/>
        </p:nvSpPr>
        <p:spPr>
          <a:xfrm>
            <a:off x="728524" y="3459193"/>
            <a:ext cx="1239417" cy="744796"/>
          </a:xfrm>
          <a:custGeom>
            <a:avLst/>
            <a:gdLst>
              <a:gd name="connsiteX0" fmla="*/ 766763 w 1571625"/>
              <a:gd name="connsiteY0" fmla="*/ 4763 h 1004888"/>
              <a:gd name="connsiteX1" fmla="*/ 847725 w 1571625"/>
              <a:gd name="connsiteY1" fmla="*/ 28575 h 1004888"/>
              <a:gd name="connsiteX2" fmla="*/ 876300 w 1571625"/>
              <a:gd name="connsiteY2" fmla="*/ 71438 h 1004888"/>
              <a:gd name="connsiteX3" fmla="*/ 895350 w 1571625"/>
              <a:gd name="connsiteY3" fmla="*/ 85725 h 1004888"/>
              <a:gd name="connsiteX4" fmla="*/ 971550 w 1571625"/>
              <a:gd name="connsiteY4" fmla="*/ 100013 h 1004888"/>
              <a:gd name="connsiteX5" fmla="*/ 1009650 w 1571625"/>
              <a:gd name="connsiteY5" fmla="*/ 109538 h 1004888"/>
              <a:gd name="connsiteX6" fmla="*/ 1042988 w 1571625"/>
              <a:gd name="connsiteY6" fmla="*/ 52388 h 1004888"/>
              <a:gd name="connsiteX7" fmla="*/ 1047750 w 1571625"/>
              <a:gd name="connsiteY7" fmla="*/ 28575 h 1004888"/>
              <a:gd name="connsiteX8" fmla="*/ 1095375 w 1571625"/>
              <a:gd name="connsiteY8" fmla="*/ 38100 h 1004888"/>
              <a:gd name="connsiteX9" fmla="*/ 1152525 w 1571625"/>
              <a:gd name="connsiteY9" fmla="*/ 42863 h 1004888"/>
              <a:gd name="connsiteX10" fmla="*/ 1233488 w 1571625"/>
              <a:gd name="connsiteY10" fmla="*/ 47625 h 1004888"/>
              <a:gd name="connsiteX11" fmla="*/ 1309688 w 1571625"/>
              <a:gd name="connsiteY11" fmla="*/ 71438 h 1004888"/>
              <a:gd name="connsiteX12" fmla="*/ 1352550 w 1571625"/>
              <a:gd name="connsiteY12" fmla="*/ 19050 h 1004888"/>
              <a:gd name="connsiteX13" fmla="*/ 1390650 w 1571625"/>
              <a:gd name="connsiteY13" fmla="*/ 0 h 1004888"/>
              <a:gd name="connsiteX14" fmla="*/ 1423988 w 1571625"/>
              <a:gd name="connsiteY14" fmla="*/ 42863 h 1004888"/>
              <a:gd name="connsiteX15" fmla="*/ 1438275 w 1571625"/>
              <a:gd name="connsiteY15" fmla="*/ 80963 h 1004888"/>
              <a:gd name="connsiteX16" fmla="*/ 1471613 w 1571625"/>
              <a:gd name="connsiteY16" fmla="*/ 157163 h 1004888"/>
              <a:gd name="connsiteX17" fmla="*/ 1514475 w 1571625"/>
              <a:gd name="connsiteY17" fmla="*/ 209550 h 1004888"/>
              <a:gd name="connsiteX18" fmla="*/ 1514475 w 1571625"/>
              <a:gd name="connsiteY18" fmla="*/ 209550 h 1004888"/>
              <a:gd name="connsiteX19" fmla="*/ 1571625 w 1571625"/>
              <a:gd name="connsiteY19" fmla="*/ 266700 h 1004888"/>
              <a:gd name="connsiteX20" fmla="*/ 1566863 w 1571625"/>
              <a:gd name="connsiteY20" fmla="*/ 304800 h 1004888"/>
              <a:gd name="connsiteX21" fmla="*/ 1543050 w 1571625"/>
              <a:gd name="connsiteY21" fmla="*/ 319088 h 1004888"/>
              <a:gd name="connsiteX22" fmla="*/ 1490663 w 1571625"/>
              <a:gd name="connsiteY22" fmla="*/ 300038 h 1004888"/>
              <a:gd name="connsiteX23" fmla="*/ 1323975 w 1571625"/>
              <a:gd name="connsiteY23" fmla="*/ 333375 h 1004888"/>
              <a:gd name="connsiteX24" fmla="*/ 1314450 w 1571625"/>
              <a:gd name="connsiteY24" fmla="*/ 371475 h 1004888"/>
              <a:gd name="connsiteX25" fmla="*/ 1338263 w 1571625"/>
              <a:gd name="connsiteY25" fmla="*/ 485775 h 1004888"/>
              <a:gd name="connsiteX26" fmla="*/ 1357313 w 1571625"/>
              <a:gd name="connsiteY26" fmla="*/ 523875 h 1004888"/>
              <a:gd name="connsiteX27" fmla="*/ 1390650 w 1571625"/>
              <a:gd name="connsiteY27" fmla="*/ 547688 h 1004888"/>
              <a:gd name="connsiteX28" fmla="*/ 1400175 w 1571625"/>
              <a:gd name="connsiteY28" fmla="*/ 585788 h 1004888"/>
              <a:gd name="connsiteX29" fmla="*/ 1400175 w 1571625"/>
              <a:gd name="connsiteY29" fmla="*/ 585788 h 1004888"/>
              <a:gd name="connsiteX30" fmla="*/ 1357313 w 1571625"/>
              <a:gd name="connsiteY30" fmla="*/ 614363 h 1004888"/>
              <a:gd name="connsiteX31" fmla="*/ 1328738 w 1571625"/>
              <a:gd name="connsiteY31" fmla="*/ 595313 h 1004888"/>
              <a:gd name="connsiteX32" fmla="*/ 1285875 w 1571625"/>
              <a:gd name="connsiteY32" fmla="*/ 604838 h 1004888"/>
              <a:gd name="connsiteX33" fmla="*/ 1285875 w 1571625"/>
              <a:gd name="connsiteY33" fmla="*/ 633413 h 1004888"/>
              <a:gd name="connsiteX34" fmla="*/ 1257300 w 1571625"/>
              <a:gd name="connsiteY34" fmla="*/ 647700 h 1004888"/>
              <a:gd name="connsiteX35" fmla="*/ 1204913 w 1571625"/>
              <a:gd name="connsiteY35" fmla="*/ 690563 h 1004888"/>
              <a:gd name="connsiteX36" fmla="*/ 1204913 w 1571625"/>
              <a:gd name="connsiteY36" fmla="*/ 714375 h 1004888"/>
              <a:gd name="connsiteX37" fmla="*/ 1133475 w 1571625"/>
              <a:gd name="connsiteY37" fmla="*/ 704850 h 1004888"/>
              <a:gd name="connsiteX38" fmla="*/ 1033463 w 1571625"/>
              <a:gd name="connsiteY38" fmla="*/ 676275 h 1004888"/>
              <a:gd name="connsiteX39" fmla="*/ 1004888 w 1571625"/>
              <a:gd name="connsiteY39" fmla="*/ 723900 h 1004888"/>
              <a:gd name="connsiteX40" fmla="*/ 923925 w 1571625"/>
              <a:gd name="connsiteY40" fmla="*/ 728663 h 1004888"/>
              <a:gd name="connsiteX41" fmla="*/ 752475 w 1571625"/>
              <a:gd name="connsiteY41" fmla="*/ 757238 h 1004888"/>
              <a:gd name="connsiteX42" fmla="*/ 685800 w 1571625"/>
              <a:gd name="connsiteY42" fmla="*/ 781050 h 1004888"/>
              <a:gd name="connsiteX43" fmla="*/ 638175 w 1571625"/>
              <a:gd name="connsiteY43" fmla="*/ 785813 h 1004888"/>
              <a:gd name="connsiteX44" fmla="*/ 614363 w 1571625"/>
              <a:gd name="connsiteY44" fmla="*/ 814388 h 1004888"/>
              <a:gd name="connsiteX45" fmla="*/ 595313 w 1571625"/>
              <a:gd name="connsiteY45" fmla="*/ 871538 h 1004888"/>
              <a:gd name="connsiteX46" fmla="*/ 623888 w 1571625"/>
              <a:gd name="connsiteY46" fmla="*/ 900113 h 1004888"/>
              <a:gd name="connsiteX47" fmla="*/ 576263 w 1571625"/>
              <a:gd name="connsiteY47" fmla="*/ 804863 h 1004888"/>
              <a:gd name="connsiteX48" fmla="*/ 476250 w 1571625"/>
              <a:gd name="connsiteY48" fmla="*/ 781050 h 1004888"/>
              <a:gd name="connsiteX49" fmla="*/ 390525 w 1571625"/>
              <a:gd name="connsiteY49" fmla="*/ 738188 h 1004888"/>
              <a:gd name="connsiteX50" fmla="*/ 371475 w 1571625"/>
              <a:gd name="connsiteY50" fmla="*/ 766763 h 1004888"/>
              <a:gd name="connsiteX51" fmla="*/ 381000 w 1571625"/>
              <a:gd name="connsiteY51" fmla="*/ 852488 h 1004888"/>
              <a:gd name="connsiteX52" fmla="*/ 395288 w 1571625"/>
              <a:gd name="connsiteY52" fmla="*/ 909638 h 1004888"/>
              <a:gd name="connsiteX53" fmla="*/ 323850 w 1571625"/>
              <a:gd name="connsiteY53" fmla="*/ 904875 h 1004888"/>
              <a:gd name="connsiteX54" fmla="*/ 238125 w 1571625"/>
              <a:gd name="connsiteY54" fmla="*/ 842963 h 1004888"/>
              <a:gd name="connsiteX55" fmla="*/ 214313 w 1571625"/>
              <a:gd name="connsiteY55" fmla="*/ 900113 h 1004888"/>
              <a:gd name="connsiteX56" fmla="*/ 161925 w 1571625"/>
              <a:gd name="connsiteY56" fmla="*/ 938213 h 1004888"/>
              <a:gd name="connsiteX57" fmla="*/ 23813 w 1571625"/>
              <a:gd name="connsiteY57" fmla="*/ 1004888 h 1004888"/>
              <a:gd name="connsiteX58" fmla="*/ 33338 w 1571625"/>
              <a:gd name="connsiteY58" fmla="*/ 919163 h 1004888"/>
              <a:gd name="connsiteX59" fmla="*/ 57150 w 1571625"/>
              <a:gd name="connsiteY59" fmla="*/ 852488 h 1004888"/>
              <a:gd name="connsiteX60" fmla="*/ 52388 w 1571625"/>
              <a:gd name="connsiteY60" fmla="*/ 752475 h 1004888"/>
              <a:gd name="connsiteX61" fmla="*/ 14288 w 1571625"/>
              <a:gd name="connsiteY61" fmla="*/ 709613 h 1004888"/>
              <a:gd name="connsiteX62" fmla="*/ 14288 w 1571625"/>
              <a:gd name="connsiteY62" fmla="*/ 709613 h 1004888"/>
              <a:gd name="connsiteX63" fmla="*/ 0 w 1571625"/>
              <a:gd name="connsiteY63" fmla="*/ 652463 h 1004888"/>
              <a:gd name="connsiteX64" fmla="*/ 123825 w 1571625"/>
              <a:gd name="connsiteY64" fmla="*/ 623888 h 1004888"/>
              <a:gd name="connsiteX65" fmla="*/ 176213 w 1571625"/>
              <a:gd name="connsiteY65" fmla="*/ 642938 h 1004888"/>
              <a:gd name="connsiteX66" fmla="*/ 176213 w 1571625"/>
              <a:gd name="connsiteY66" fmla="*/ 642938 h 1004888"/>
              <a:gd name="connsiteX67" fmla="*/ 219075 w 1571625"/>
              <a:gd name="connsiteY67" fmla="*/ 671513 h 1004888"/>
              <a:gd name="connsiteX68" fmla="*/ 295275 w 1571625"/>
              <a:gd name="connsiteY68" fmla="*/ 600075 h 1004888"/>
              <a:gd name="connsiteX69" fmla="*/ 328613 w 1571625"/>
              <a:gd name="connsiteY69" fmla="*/ 566738 h 1004888"/>
              <a:gd name="connsiteX70" fmla="*/ 376238 w 1571625"/>
              <a:gd name="connsiteY70" fmla="*/ 538163 h 1004888"/>
              <a:gd name="connsiteX71" fmla="*/ 381000 w 1571625"/>
              <a:gd name="connsiteY71" fmla="*/ 485775 h 1004888"/>
              <a:gd name="connsiteX72" fmla="*/ 423863 w 1571625"/>
              <a:gd name="connsiteY72" fmla="*/ 457200 h 1004888"/>
              <a:gd name="connsiteX73" fmla="*/ 428625 w 1571625"/>
              <a:gd name="connsiteY73" fmla="*/ 400050 h 1004888"/>
              <a:gd name="connsiteX74" fmla="*/ 428625 w 1571625"/>
              <a:gd name="connsiteY74" fmla="*/ 361950 h 1004888"/>
              <a:gd name="connsiteX75" fmla="*/ 457200 w 1571625"/>
              <a:gd name="connsiteY75" fmla="*/ 323850 h 1004888"/>
              <a:gd name="connsiteX76" fmla="*/ 452438 w 1571625"/>
              <a:gd name="connsiteY76" fmla="*/ 266700 h 1004888"/>
              <a:gd name="connsiteX77" fmla="*/ 504825 w 1571625"/>
              <a:gd name="connsiteY77" fmla="*/ 228600 h 1004888"/>
              <a:gd name="connsiteX78" fmla="*/ 571500 w 1571625"/>
              <a:gd name="connsiteY78" fmla="*/ 157163 h 1004888"/>
              <a:gd name="connsiteX79" fmla="*/ 623888 w 1571625"/>
              <a:gd name="connsiteY79" fmla="*/ 185738 h 1004888"/>
              <a:gd name="connsiteX80" fmla="*/ 666750 w 1571625"/>
              <a:gd name="connsiteY80" fmla="*/ 190500 h 1004888"/>
              <a:gd name="connsiteX81" fmla="*/ 700088 w 1571625"/>
              <a:gd name="connsiteY81" fmla="*/ 176213 h 1004888"/>
              <a:gd name="connsiteX82" fmla="*/ 752475 w 1571625"/>
              <a:gd name="connsiteY82" fmla="*/ 157163 h 1004888"/>
              <a:gd name="connsiteX83" fmla="*/ 819150 w 1571625"/>
              <a:gd name="connsiteY83" fmla="*/ 166688 h 1004888"/>
              <a:gd name="connsiteX84" fmla="*/ 833438 w 1571625"/>
              <a:gd name="connsiteY84" fmla="*/ 109538 h 1004888"/>
              <a:gd name="connsiteX85" fmla="*/ 795338 w 1571625"/>
              <a:gd name="connsiteY85" fmla="*/ 47625 h 1004888"/>
              <a:gd name="connsiteX86" fmla="*/ 766763 w 1571625"/>
              <a:gd name="connsiteY86" fmla="*/ 476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571625" h="1004888">
                <a:moveTo>
                  <a:pt x="766763" y="4763"/>
                </a:moveTo>
                <a:lnTo>
                  <a:pt x="847725" y="28575"/>
                </a:lnTo>
                <a:lnTo>
                  <a:pt x="876300" y="71438"/>
                </a:lnTo>
                <a:lnTo>
                  <a:pt x="895350" y="85725"/>
                </a:lnTo>
                <a:lnTo>
                  <a:pt x="971550" y="100013"/>
                </a:lnTo>
                <a:lnTo>
                  <a:pt x="1009650" y="109538"/>
                </a:lnTo>
                <a:lnTo>
                  <a:pt x="1042988" y="52388"/>
                </a:lnTo>
                <a:lnTo>
                  <a:pt x="1047750" y="28575"/>
                </a:lnTo>
                <a:lnTo>
                  <a:pt x="1095375" y="38100"/>
                </a:lnTo>
                <a:lnTo>
                  <a:pt x="1152525" y="42863"/>
                </a:lnTo>
                <a:lnTo>
                  <a:pt x="1233488" y="47625"/>
                </a:lnTo>
                <a:lnTo>
                  <a:pt x="1309688" y="71438"/>
                </a:lnTo>
                <a:lnTo>
                  <a:pt x="1352550" y="19050"/>
                </a:lnTo>
                <a:lnTo>
                  <a:pt x="1390650" y="0"/>
                </a:lnTo>
                <a:lnTo>
                  <a:pt x="1423988" y="42863"/>
                </a:lnTo>
                <a:lnTo>
                  <a:pt x="1438275" y="80963"/>
                </a:lnTo>
                <a:lnTo>
                  <a:pt x="1471613" y="157163"/>
                </a:lnTo>
                <a:lnTo>
                  <a:pt x="1514475" y="209550"/>
                </a:lnTo>
                <a:lnTo>
                  <a:pt x="1514475" y="209550"/>
                </a:lnTo>
                <a:lnTo>
                  <a:pt x="1571625" y="266700"/>
                </a:lnTo>
                <a:lnTo>
                  <a:pt x="1566863" y="304800"/>
                </a:lnTo>
                <a:lnTo>
                  <a:pt x="1543050" y="319088"/>
                </a:lnTo>
                <a:lnTo>
                  <a:pt x="1490663" y="300038"/>
                </a:lnTo>
                <a:lnTo>
                  <a:pt x="1323975" y="333375"/>
                </a:lnTo>
                <a:lnTo>
                  <a:pt x="1314450" y="371475"/>
                </a:lnTo>
                <a:lnTo>
                  <a:pt x="1338263" y="485775"/>
                </a:lnTo>
                <a:lnTo>
                  <a:pt x="1357313" y="523875"/>
                </a:lnTo>
                <a:lnTo>
                  <a:pt x="1390650" y="547688"/>
                </a:lnTo>
                <a:lnTo>
                  <a:pt x="1400175" y="585788"/>
                </a:lnTo>
                <a:lnTo>
                  <a:pt x="1400175" y="585788"/>
                </a:lnTo>
                <a:lnTo>
                  <a:pt x="1357313" y="614363"/>
                </a:lnTo>
                <a:lnTo>
                  <a:pt x="1328738" y="595313"/>
                </a:lnTo>
                <a:lnTo>
                  <a:pt x="1285875" y="604838"/>
                </a:lnTo>
                <a:lnTo>
                  <a:pt x="1285875" y="633413"/>
                </a:lnTo>
                <a:lnTo>
                  <a:pt x="1257300" y="647700"/>
                </a:lnTo>
                <a:lnTo>
                  <a:pt x="1204913" y="690563"/>
                </a:lnTo>
                <a:lnTo>
                  <a:pt x="1204913" y="714375"/>
                </a:lnTo>
                <a:lnTo>
                  <a:pt x="1133475" y="704850"/>
                </a:lnTo>
                <a:lnTo>
                  <a:pt x="1033463" y="676275"/>
                </a:lnTo>
                <a:lnTo>
                  <a:pt x="1004888" y="723900"/>
                </a:lnTo>
                <a:lnTo>
                  <a:pt x="923925" y="728663"/>
                </a:lnTo>
                <a:lnTo>
                  <a:pt x="752475" y="757238"/>
                </a:lnTo>
                <a:lnTo>
                  <a:pt x="685800" y="781050"/>
                </a:lnTo>
                <a:lnTo>
                  <a:pt x="638175" y="785813"/>
                </a:lnTo>
                <a:lnTo>
                  <a:pt x="614363" y="814388"/>
                </a:lnTo>
                <a:lnTo>
                  <a:pt x="595313" y="871538"/>
                </a:lnTo>
                <a:lnTo>
                  <a:pt x="623888" y="900113"/>
                </a:lnTo>
                <a:lnTo>
                  <a:pt x="576263" y="804863"/>
                </a:lnTo>
                <a:lnTo>
                  <a:pt x="476250" y="781050"/>
                </a:lnTo>
                <a:lnTo>
                  <a:pt x="390525" y="738188"/>
                </a:lnTo>
                <a:lnTo>
                  <a:pt x="371475" y="766763"/>
                </a:lnTo>
                <a:lnTo>
                  <a:pt x="381000" y="852488"/>
                </a:lnTo>
                <a:lnTo>
                  <a:pt x="395288" y="909638"/>
                </a:lnTo>
                <a:lnTo>
                  <a:pt x="323850" y="904875"/>
                </a:lnTo>
                <a:lnTo>
                  <a:pt x="238125" y="842963"/>
                </a:lnTo>
                <a:lnTo>
                  <a:pt x="214313" y="900113"/>
                </a:lnTo>
                <a:lnTo>
                  <a:pt x="161925" y="938213"/>
                </a:lnTo>
                <a:lnTo>
                  <a:pt x="23813" y="1004888"/>
                </a:lnTo>
                <a:lnTo>
                  <a:pt x="33338" y="919163"/>
                </a:lnTo>
                <a:lnTo>
                  <a:pt x="57150" y="852488"/>
                </a:lnTo>
                <a:lnTo>
                  <a:pt x="52388" y="752475"/>
                </a:lnTo>
                <a:lnTo>
                  <a:pt x="14288" y="709613"/>
                </a:lnTo>
                <a:lnTo>
                  <a:pt x="14288" y="709613"/>
                </a:lnTo>
                <a:lnTo>
                  <a:pt x="0" y="652463"/>
                </a:lnTo>
                <a:lnTo>
                  <a:pt x="123825" y="623888"/>
                </a:lnTo>
                <a:lnTo>
                  <a:pt x="176213" y="642938"/>
                </a:lnTo>
                <a:lnTo>
                  <a:pt x="176213" y="642938"/>
                </a:lnTo>
                <a:lnTo>
                  <a:pt x="219075" y="671513"/>
                </a:lnTo>
                <a:lnTo>
                  <a:pt x="295275" y="600075"/>
                </a:lnTo>
                <a:lnTo>
                  <a:pt x="328613" y="566738"/>
                </a:lnTo>
                <a:lnTo>
                  <a:pt x="376238" y="538163"/>
                </a:lnTo>
                <a:lnTo>
                  <a:pt x="381000" y="485775"/>
                </a:lnTo>
                <a:lnTo>
                  <a:pt x="423863" y="457200"/>
                </a:lnTo>
                <a:lnTo>
                  <a:pt x="428625" y="400050"/>
                </a:lnTo>
                <a:lnTo>
                  <a:pt x="428625" y="361950"/>
                </a:lnTo>
                <a:lnTo>
                  <a:pt x="457200" y="323850"/>
                </a:lnTo>
                <a:lnTo>
                  <a:pt x="452438" y="266700"/>
                </a:lnTo>
                <a:lnTo>
                  <a:pt x="504825" y="228600"/>
                </a:lnTo>
                <a:lnTo>
                  <a:pt x="571500" y="157163"/>
                </a:lnTo>
                <a:lnTo>
                  <a:pt x="623888" y="185738"/>
                </a:lnTo>
                <a:lnTo>
                  <a:pt x="666750" y="190500"/>
                </a:lnTo>
                <a:lnTo>
                  <a:pt x="700088" y="176213"/>
                </a:lnTo>
                <a:lnTo>
                  <a:pt x="752475" y="157163"/>
                </a:lnTo>
                <a:lnTo>
                  <a:pt x="819150" y="166688"/>
                </a:lnTo>
                <a:lnTo>
                  <a:pt x="833438" y="109538"/>
                </a:lnTo>
                <a:lnTo>
                  <a:pt x="795338" y="47625"/>
                </a:lnTo>
                <a:lnTo>
                  <a:pt x="766763" y="476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9" name="Полилиния 278"/>
          <p:cNvSpPr/>
          <p:nvPr/>
        </p:nvSpPr>
        <p:spPr>
          <a:xfrm>
            <a:off x="1355690" y="4235512"/>
            <a:ext cx="1205616" cy="1171909"/>
          </a:xfrm>
          <a:custGeom>
            <a:avLst/>
            <a:gdLst>
              <a:gd name="connsiteX0" fmla="*/ 976312 w 1528762"/>
              <a:gd name="connsiteY0" fmla="*/ 23813 h 1581150"/>
              <a:gd name="connsiteX1" fmla="*/ 1042987 w 1528762"/>
              <a:gd name="connsiteY1" fmla="*/ 9525 h 1581150"/>
              <a:gd name="connsiteX2" fmla="*/ 1104900 w 1528762"/>
              <a:gd name="connsiteY2" fmla="*/ 38100 h 1581150"/>
              <a:gd name="connsiteX3" fmla="*/ 1143000 w 1528762"/>
              <a:gd name="connsiteY3" fmla="*/ 57150 h 1581150"/>
              <a:gd name="connsiteX4" fmla="*/ 1162050 w 1528762"/>
              <a:gd name="connsiteY4" fmla="*/ 71438 h 1581150"/>
              <a:gd name="connsiteX5" fmla="*/ 1162050 w 1528762"/>
              <a:gd name="connsiteY5" fmla="*/ 71438 h 1581150"/>
              <a:gd name="connsiteX6" fmla="*/ 1157287 w 1528762"/>
              <a:gd name="connsiteY6" fmla="*/ 0 h 1581150"/>
              <a:gd name="connsiteX7" fmla="*/ 1271587 w 1528762"/>
              <a:gd name="connsiteY7" fmla="*/ 9525 h 1581150"/>
              <a:gd name="connsiteX8" fmla="*/ 1295400 w 1528762"/>
              <a:gd name="connsiteY8" fmla="*/ 57150 h 1581150"/>
              <a:gd name="connsiteX9" fmla="*/ 1309687 w 1528762"/>
              <a:gd name="connsiteY9" fmla="*/ 85725 h 1581150"/>
              <a:gd name="connsiteX10" fmla="*/ 1343025 w 1528762"/>
              <a:gd name="connsiteY10" fmla="*/ 85725 h 1581150"/>
              <a:gd name="connsiteX11" fmla="*/ 1366837 w 1528762"/>
              <a:gd name="connsiteY11" fmla="*/ 71438 h 1581150"/>
              <a:gd name="connsiteX12" fmla="*/ 1352550 w 1528762"/>
              <a:gd name="connsiteY12" fmla="*/ 104775 h 1581150"/>
              <a:gd name="connsiteX13" fmla="*/ 1304925 w 1528762"/>
              <a:gd name="connsiteY13" fmla="*/ 123825 h 1581150"/>
              <a:gd name="connsiteX14" fmla="*/ 1233487 w 1528762"/>
              <a:gd name="connsiteY14" fmla="*/ 109538 h 1581150"/>
              <a:gd name="connsiteX15" fmla="*/ 1171575 w 1528762"/>
              <a:gd name="connsiteY15" fmla="*/ 123825 h 1581150"/>
              <a:gd name="connsiteX16" fmla="*/ 1204912 w 1528762"/>
              <a:gd name="connsiteY16" fmla="*/ 142875 h 1581150"/>
              <a:gd name="connsiteX17" fmla="*/ 1209675 w 1528762"/>
              <a:gd name="connsiteY17" fmla="*/ 190500 h 1581150"/>
              <a:gd name="connsiteX18" fmla="*/ 1233487 w 1528762"/>
              <a:gd name="connsiteY18" fmla="*/ 176213 h 1581150"/>
              <a:gd name="connsiteX19" fmla="*/ 1252537 w 1528762"/>
              <a:gd name="connsiteY19" fmla="*/ 133350 h 1581150"/>
              <a:gd name="connsiteX20" fmla="*/ 1419225 w 1528762"/>
              <a:gd name="connsiteY20" fmla="*/ 166688 h 1581150"/>
              <a:gd name="connsiteX21" fmla="*/ 1443037 w 1528762"/>
              <a:gd name="connsiteY21" fmla="*/ 238125 h 1581150"/>
              <a:gd name="connsiteX22" fmla="*/ 1519237 w 1528762"/>
              <a:gd name="connsiteY22" fmla="*/ 238125 h 1581150"/>
              <a:gd name="connsiteX23" fmla="*/ 1528762 w 1528762"/>
              <a:gd name="connsiteY23" fmla="*/ 271463 h 1581150"/>
              <a:gd name="connsiteX24" fmla="*/ 1438275 w 1528762"/>
              <a:gd name="connsiteY24" fmla="*/ 271463 h 1581150"/>
              <a:gd name="connsiteX25" fmla="*/ 1381125 w 1528762"/>
              <a:gd name="connsiteY25" fmla="*/ 300038 h 1581150"/>
              <a:gd name="connsiteX26" fmla="*/ 1252537 w 1528762"/>
              <a:gd name="connsiteY26" fmla="*/ 357188 h 1581150"/>
              <a:gd name="connsiteX27" fmla="*/ 1238250 w 1528762"/>
              <a:gd name="connsiteY27" fmla="*/ 442913 h 1581150"/>
              <a:gd name="connsiteX28" fmla="*/ 1238250 w 1528762"/>
              <a:gd name="connsiteY28" fmla="*/ 442913 h 1581150"/>
              <a:gd name="connsiteX29" fmla="*/ 1281112 w 1528762"/>
              <a:gd name="connsiteY29" fmla="*/ 461963 h 1581150"/>
              <a:gd name="connsiteX30" fmla="*/ 1233487 w 1528762"/>
              <a:gd name="connsiteY30" fmla="*/ 661988 h 1581150"/>
              <a:gd name="connsiteX31" fmla="*/ 1262062 w 1528762"/>
              <a:gd name="connsiteY31" fmla="*/ 752475 h 1581150"/>
              <a:gd name="connsiteX32" fmla="*/ 1285875 w 1528762"/>
              <a:gd name="connsiteY32" fmla="*/ 823913 h 1581150"/>
              <a:gd name="connsiteX33" fmla="*/ 1285875 w 1528762"/>
              <a:gd name="connsiteY33" fmla="*/ 885825 h 1581150"/>
              <a:gd name="connsiteX34" fmla="*/ 1271587 w 1528762"/>
              <a:gd name="connsiteY34" fmla="*/ 985838 h 1581150"/>
              <a:gd name="connsiteX35" fmla="*/ 1447800 w 1528762"/>
              <a:gd name="connsiteY35" fmla="*/ 981075 h 1581150"/>
              <a:gd name="connsiteX36" fmla="*/ 1500187 w 1528762"/>
              <a:gd name="connsiteY36" fmla="*/ 1052513 h 1581150"/>
              <a:gd name="connsiteX37" fmla="*/ 1509712 w 1528762"/>
              <a:gd name="connsiteY37" fmla="*/ 1095375 h 1581150"/>
              <a:gd name="connsiteX38" fmla="*/ 1323975 w 1528762"/>
              <a:gd name="connsiteY38" fmla="*/ 1090613 h 1581150"/>
              <a:gd name="connsiteX39" fmla="*/ 1323975 w 1528762"/>
              <a:gd name="connsiteY39" fmla="*/ 1152525 h 1581150"/>
              <a:gd name="connsiteX40" fmla="*/ 1328737 w 1528762"/>
              <a:gd name="connsiteY40" fmla="*/ 1533525 h 1581150"/>
              <a:gd name="connsiteX41" fmla="*/ 628650 w 1528762"/>
              <a:gd name="connsiteY41" fmla="*/ 1581150 h 1581150"/>
              <a:gd name="connsiteX42" fmla="*/ 514350 w 1528762"/>
              <a:gd name="connsiteY42" fmla="*/ 1466850 h 1581150"/>
              <a:gd name="connsiteX43" fmla="*/ 428625 w 1528762"/>
              <a:gd name="connsiteY43" fmla="*/ 1447800 h 1581150"/>
              <a:gd name="connsiteX44" fmla="*/ 404812 w 1528762"/>
              <a:gd name="connsiteY44" fmla="*/ 1376363 h 1581150"/>
              <a:gd name="connsiteX45" fmla="*/ 333375 w 1528762"/>
              <a:gd name="connsiteY45" fmla="*/ 1366838 h 1581150"/>
              <a:gd name="connsiteX46" fmla="*/ 304800 w 1528762"/>
              <a:gd name="connsiteY46" fmla="*/ 1433513 h 1581150"/>
              <a:gd name="connsiteX47" fmla="*/ 280987 w 1528762"/>
              <a:gd name="connsiteY47" fmla="*/ 1476375 h 1581150"/>
              <a:gd name="connsiteX48" fmla="*/ 190500 w 1528762"/>
              <a:gd name="connsiteY48" fmla="*/ 1333500 h 1581150"/>
              <a:gd name="connsiteX49" fmla="*/ 166687 w 1528762"/>
              <a:gd name="connsiteY49" fmla="*/ 1300163 h 1581150"/>
              <a:gd name="connsiteX50" fmla="*/ 57150 w 1528762"/>
              <a:gd name="connsiteY50" fmla="*/ 1290638 h 1581150"/>
              <a:gd name="connsiteX51" fmla="*/ 0 w 1528762"/>
              <a:gd name="connsiteY51" fmla="*/ 1243013 h 1581150"/>
              <a:gd name="connsiteX52" fmla="*/ 138112 w 1528762"/>
              <a:gd name="connsiteY52" fmla="*/ 1238250 h 1581150"/>
              <a:gd name="connsiteX53" fmla="*/ 200025 w 1528762"/>
              <a:gd name="connsiteY53" fmla="*/ 1262063 h 1581150"/>
              <a:gd name="connsiteX54" fmla="*/ 328612 w 1528762"/>
              <a:gd name="connsiteY54" fmla="*/ 1228725 h 1581150"/>
              <a:gd name="connsiteX55" fmla="*/ 376237 w 1528762"/>
              <a:gd name="connsiteY55" fmla="*/ 1171575 h 1581150"/>
              <a:gd name="connsiteX56" fmla="*/ 461962 w 1528762"/>
              <a:gd name="connsiteY56" fmla="*/ 1095375 h 1581150"/>
              <a:gd name="connsiteX57" fmla="*/ 504825 w 1528762"/>
              <a:gd name="connsiteY57" fmla="*/ 1047750 h 1581150"/>
              <a:gd name="connsiteX58" fmla="*/ 523875 w 1528762"/>
              <a:gd name="connsiteY58" fmla="*/ 995363 h 1581150"/>
              <a:gd name="connsiteX59" fmla="*/ 581025 w 1528762"/>
              <a:gd name="connsiteY59" fmla="*/ 947738 h 1581150"/>
              <a:gd name="connsiteX60" fmla="*/ 785812 w 1528762"/>
              <a:gd name="connsiteY60" fmla="*/ 900113 h 1581150"/>
              <a:gd name="connsiteX61" fmla="*/ 785812 w 1528762"/>
              <a:gd name="connsiteY61" fmla="*/ 733425 h 1581150"/>
              <a:gd name="connsiteX62" fmla="*/ 785812 w 1528762"/>
              <a:gd name="connsiteY62" fmla="*/ 733425 h 1581150"/>
              <a:gd name="connsiteX63" fmla="*/ 709612 w 1528762"/>
              <a:gd name="connsiteY63" fmla="*/ 690563 h 1581150"/>
              <a:gd name="connsiteX64" fmla="*/ 671512 w 1528762"/>
              <a:gd name="connsiteY64" fmla="*/ 647700 h 1581150"/>
              <a:gd name="connsiteX65" fmla="*/ 633412 w 1528762"/>
              <a:gd name="connsiteY65" fmla="*/ 647700 h 1581150"/>
              <a:gd name="connsiteX66" fmla="*/ 638175 w 1528762"/>
              <a:gd name="connsiteY66" fmla="*/ 685800 h 1581150"/>
              <a:gd name="connsiteX67" fmla="*/ 633412 w 1528762"/>
              <a:gd name="connsiteY67" fmla="*/ 714375 h 1581150"/>
              <a:gd name="connsiteX68" fmla="*/ 604837 w 1528762"/>
              <a:gd name="connsiteY68" fmla="*/ 723900 h 1581150"/>
              <a:gd name="connsiteX69" fmla="*/ 542925 w 1528762"/>
              <a:gd name="connsiteY69" fmla="*/ 704850 h 1581150"/>
              <a:gd name="connsiteX70" fmla="*/ 542925 w 1528762"/>
              <a:gd name="connsiteY70" fmla="*/ 704850 h 1581150"/>
              <a:gd name="connsiteX71" fmla="*/ 500062 w 1528762"/>
              <a:gd name="connsiteY71" fmla="*/ 647700 h 1581150"/>
              <a:gd name="connsiteX72" fmla="*/ 485775 w 1528762"/>
              <a:gd name="connsiteY72" fmla="*/ 581025 h 1581150"/>
              <a:gd name="connsiteX73" fmla="*/ 542925 w 1528762"/>
              <a:gd name="connsiteY73" fmla="*/ 547688 h 1581150"/>
              <a:gd name="connsiteX74" fmla="*/ 590550 w 1528762"/>
              <a:gd name="connsiteY74" fmla="*/ 528638 h 1581150"/>
              <a:gd name="connsiteX75" fmla="*/ 623887 w 1528762"/>
              <a:gd name="connsiteY75" fmla="*/ 414338 h 1581150"/>
              <a:gd name="connsiteX76" fmla="*/ 657225 w 1528762"/>
              <a:gd name="connsiteY76" fmla="*/ 414338 h 1581150"/>
              <a:gd name="connsiteX77" fmla="*/ 676275 w 1528762"/>
              <a:gd name="connsiteY77" fmla="*/ 409575 h 1581150"/>
              <a:gd name="connsiteX78" fmla="*/ 642937 w 1528762"/>
              <a:gd name="connsiteY78" fmla="*/ 309563 h 1581150"/>
              <a:gd name="connsiteX79" fmla="*/ 604837 w 1528762"/>
              <a:gd name="connsiteY79" fmla="*/ 285750 h 1581150"/>
              <a:gd name="connsiteX80" fmla="*/ 590550 w 1528762"/>
              <a:gd name="connsiteY80" fmla="*/ 266700 h 1581150"/>
              <a:gd name="connsiteX81" fmla="*/ 619125 w 1528762"/>
              <a:gd name="connsiteY81" fmla="*/ 228600 h 1581150"/>
              <a:gd name="connsiteX82" fmla="*/ 676275 w 1528762"/>
              <a:gd name="connsiteY82" fmla="*/ 214313 h 1581150"/>
              <a:gd name="connsiteX83" fmla="*/ 871537 w 1528762"/>
              <a:gd name="connsiteY83" fmla="*/ 109538 h 1581150"/>
              <a:gd name="connsiteX84" fmla="*/ 881062 w 1528762"/>
              <a:gd name="connsiteY84" fmla="*/ 80963 h 1581150"/>
              <a:gd name="connsiteX85" fmla="*/ 871537 w 1528762"/>
              <a:gd name="connsiteY85" fmla="*/ 57150 h 1581150"/>
              <a:gd name="connsiteX86" fmla="*/ 909637 w 1528762"/>
              <a:gd name="connsiteY86" fmla="*/ 66675 h 1581150"/>
              <a:gd name="connsiteX87" fmla="*/ 976312 w 1528762"/>
              <a:gd name="connsiteY87" fmla="*/ 23813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528762" h="1581150">
                <a:moveTo>
                  <a:pt x="976312" y="23813"/>
                </a:moveTo>
                <a:lnTo>
                  <a:pt x="1042987" y="9525"/>
                </a:lnTo>
                <a:lnTo>
                  <a:pt x="1104900" y="38100"/>
                </a:lnTo>
                <a:lnTo>
                  <a:pt x="1143000" y="57150"/>
                </a:lnTo>
                <a:lnTo>
                  <a:pt x="1162050" y="71438"/>
                </a:lnTo>
                <a:lnTo>
                  <a:pt x="1162050" y="71438"/>
                </a:lnTo>
                <a:lnTo>
                  <a:pt x="1157287" y="0"/>
                </a:lnTo>
                <a:lnTo>
                  <a:pt x="1271587" y="9525"/>
                </a:lnTo>
                <a:lnTo>
                  <a:pt x="1295400" y="57150"/>
                </a:lnTo>
                <a:lnTo>
                  <a:pt x="1309687" y="85725"/>
                </a:lnTo>
                <a:lnTo>
                  <a:pt x="1343025" y="85725"/>
                </a:lnTo>
                <a:lnTo>
                  <a:pt x="1366837" y="71438"/>
                </a:lnTo>
                <a:lnTo>
                  <a:pt x="1352550" y="104775"/>
                </a:lnTo>
                <a:lnTo>
                  <a:pt x="1304925" y="123825"/>
                </a:lnTo>
                <a:lnTo>
                  <a:pt x="1233487" y="109538"/>
                </a:lnTo>
                <a:lnTo>
                  <a:pt x="1171575" y="123825"/>
                </a:lnTo>
                <a:lnTo>
                  <a:pt x="1204912" y="142875"/>
                </a:lnTo>
                <a:lnTo>
                  <a:pt x="1209675" y="190500"/>
                </a:lnTo>
                <a:lnTo>
                  <a:pt x="1233487" y="176213"/>
                </a:lnTo>
                <a:lnTo>
                  <a:pt x="1252537" y="133350"/>
                </a:lnTo>
                <a:lnTo>
                  <a:pt x="1419225" y="166688"/>
                </a:lnTo>
                <a:lnTo>
                  <a:pt x="1443037" y="238125"/>
                </a:lnTo>
                <a:lnTo>
                  <a:pt x="1519237" y="238125"/>
                </a:lnTo>
                <a:lnTo>
                  <a:pt x="1528762" y="271463"/>
                </a:lnTo>
                <a:lnTo>
                  <a:pt x="1438275" y="271463"/>
                </a:lnTo>
                <a:lnTo>
                  <a:pt x="1381125" y="300038"/>
                </a:lnTo>
                <a:lnTo>
                  <a:pt x="1252537" y="357188"/>
                </a:lnTo>
                <a:lnTo>
                  <a:pt x="1238250" y="442913"/>
                </a:lnTo>
                <a:lnTo>
                  <a:pt x="1238250" y="442913"/>
                </a:lnTo>
                <a:lnTo>
                  <a:pt x="1281112" y="461963"/>
                </a:lnTo>
                <a:lnTo>
                  <a:pt x="1233487" y="661988"/>
                </a:lnTo>
                <a:lnTo>
                  <a:pt x="1262062" y="752475"/>
                </a:lnTo>
                <a:lnTo>
                  <a:pt x="1285875" y="823913"/>
                </a:lnTo>
                <a:lnTo>
                  <a:pt x="1285875" y="885825"/>
                </a:lnTo>
                <a:lnTo>
                  <a:pt x="1271587" y="985838"/>
                </a:lnTo>
                <a:lnTo>
                  <a:pt x="1447800" y="981075"/>
                </a:lnTo>
                <a:lnTo>
                  <a:pt x="1500187" y="1052513"/>
                </a:lnTo>
                <a:lnTo>
                  <a:pt x="1509712" y="1095375"/>
                </a:lnTo>
                <a:lnTo>
                  <a:pt x="1323975" y="1090613"/>
                </a:lnTo>
                <a:lnTo>
                  <a:pt x="1323975" y="1152525"/>
                </a:lnTo>
                <a:cubicBezTo>
                  <a:pt x="1325562" y="1279525"/>
                  <a:pt x="1327150" y="1406525"/>
                  <a:pt x="1328737" y="1533525"/>
                </a:cubicBezTo>
                <a:lnTo>
                  <a:pt x="628650" y="1581150"/>
                </a:lnTo>
                <a:lnTo>
                  <a:pt x="514350" y="1466850"/>
                </a:lnTo>
                <a:lnTo>
                  <a:pt x="428625" y="1447800"/>
                </a:lnTo>
                <a:lnTo>
                  <a:pt x="404812" y="1376363"/>
                </a:lnTo>
                <a:lnTo>
                  <a:pt x="333375" y="1366838"/>
                </a:lnTo>
                <a:lnTo>
                  <a:pt x="304800" y="1433513"/>
                </a:lnTo>
                <a:lnTo>
                  <a:pt x="280987" y="1476375"/>
                </a:lnTo>
                <a:lnTo>
                  <a:pt x="190500" y="1333500"/>
                </a:lnTo>
                <a:lnTo>
                  <a:pt x="166687" y="1300163"/>
                </a:lnTo>
                <a:lnTo>
                  <a:pt x="57150" y="1290638"/>
                </a:lnTo>
                <a:lnTo>
                  <a:pt x="0" y="1243013"/>
                </a:lnTo>
                <a:lnTo>
                  <a:pt x="138112" y="1238250"/>
                </a:lnTo>
                <a:lnTo>
                  <a:pt x="200025" y="1262063"/>
                </a:lnTo>
                <a:lnTo>
                  <a:pt x="328612" y="1228725"/>
                </a:lnTo>
                <a:lnTo>
                  <a:pt x="376237" y="1171575"/>
                </a:lnTo>
                <a:lnTo>
                  <a:pt x="461962" y="1095375"/>
                </a:lnTo>
                <a:lnTo>
                  <a:pt x="504825" y="1047750"/>
                </a:lnTo>
                <a:lnTo>
                  <a:pt x="523875" y="995363"/>
                </a:lnTo>
                <a:lnTo>
                  <a:pt x="581025" y="947738"/>
                </a:lnTo>
                <a:lnTo>
                  <a:pt x="785812" y="900113"/>
                </a:lnTo>
                <a:lnTo>
                  <a:pt x="785812" y="733425"/>
                </a:lnTo>
                <a:lnTo>
                  <a:pt x="785812" y="733425"/>
                </a:lnTo>
                <a:lnTo>
                  <a:pt x="709612" y="690563"/>
                </a:lnTo>
                <a:lnTo>
                  <a:pt x="671512" y="647700"/>
                </a:lnTo>
                <a:lnTo>
                  <a:pt x="633412" y="647700"/>
                </a:lnTo>
                <a:lnTo>
                  <a:pt x="638175" y="685800"/>
                </a:lnTo>
                <a:lnTo>
                  <a:pt x="633412" y="714375"/>
                </a:lnTo>
                <a:lnTo>
                  <a:pt x="604837" y="723900"/>
                </a:lnTo>
                <a:lnTo>
                  <a:pt x="542925" y="704850"/>
                </a:lnTo>
                <a:lnTo>
                  <a:pt x="542925" y="704850"/>
                </a:lnTo>
                <a:lnTo>
                  <a:pt x="500062" y="647700"/>
                </a:lnTo>
                <a:lnTo>
                  <a:pt x="485775" y="581025"/>
                </a:lnTo>
                <a:lnTo>
                  <a:pt x="542925" y="547688"/>
                </a:lnTo>
                <a:lnTo>
                  <a:pt x="590550" y="528638"/>
                </a:lnTo>
                <a:lnTo>
                  <a:pt x="623887" y="414338"/>
                </a:lnTo>
                <a:lnTo>
                  <a:pt x="657225" y="414338"/>
                </a:lnTo>
                <a:lnTo>
                  <a:pt x="676275" y="409575"/>
                </a:lnTo>
                <a:lnTo>
                  <a:pt x="642937" y="309563"/>
                </a:lnTo>
                <a:lnTo>
                  <a:pt x="604837" y="285750"/>
                </a:lnTo>
                <a:lnTo>
                  <a:pt x="590550" y="266700"/>
                </a:lnTo>
                <a:lnTo>
                  <a:pt x="619125" y="228600"/>
                </a:lnTo>
                <a:lnTo>
                  <a:pt x="676275" y="214313"/>
                </a:lnTo>
                <a:lnTo>
                  <a:pt x="871537" y="109538"/>
                </a:lnTo>
                <a:lnTo>
                  <a:pt x="881062" y="80963"/>
                </a:lnTo>
                <a:lnTo>
                  <a:pt x="871537" y="57150"/>
                </a:lnTo>
                <a:lnTo>
                  <a:pt x="909637" y="66675"/>
                </a:lnTo>
                <a:lnTo>
                  <a:pt x="976312" y="2381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0" name="Прямоугольник 279"/>
          <p:cNvSpPr/>
          <p:nvPr/>
        </p:nvSpPr>
        <p:spPr>
          <a:xfrm>
            <a:off x="355607" y="3491301"/>
            <a:ext cx="1412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Больше Кайбицы</a:t>
            </a:r>
          </a:p>
        </p:txBody>
      </p:sp>
      <p:sp>
        <p:nvSpPr>
          <p:cNvPr id="281" name="Полилиния 280"/>
          <p:cNvSpPr/>
          <p:nvPr/>
        </p:nvSpPr>
        <p:spPr>
          <a:xfrm>
            <a:off x="1190470" y="3668189"/>
            <a:ext cx="1122987" cy="790684"/>
          </a:xfrm>
          <a:custGeom>
            <a:avLst/>
            <a:gdLst>
              <a:gd name="connsiteX0" fmla="*/ 33337 w 1423987"/>
              <a:gd name="connsiteY0" fmla="*/ 666750 h 1066800"/>
              <a:gd name="connsiteX1" fmla="*/ 23812 w 1423987"/>
              <a:gd name="connsiteY1" fmla="*/ 595312 h 1066800"/>
              <a:gd name="connsiteX2" fmla="*/ 0 w 1423987"/>
              <a:gd name="connsiteY2" fmla="*/ 538162 h 1066800"/>
              <a:gd name="connsiteX3" fmla="*/ 38100 w 1423987"/>
              <a:gd name="connsiteY3" fmla="*/ 476250 h 1066800"/>
              <a:gd name="connsiteX4" fmla="*/ 85725 w 1423987"/>
              <a:gd name="connsiteY4" fmla="*/ 476250 h 1066800"/>
              <a:gd name="connsiteX5" fmla="*/ 209550 w 1423987"/>
              <a:gd name="connsiteY5" fmla="*/ 442912 h 1066800"/>
              <a:gd name="connsiteX6" fmla="*/ 347662 w 1423987"/>
              <a:gd name="connsiteY6" fmla="*/ 442912 h 1066800"/>
              <a:gd name="connsiteX7" fmla="*/ 438150 w 1423987"/>
              <a:gd name="connsiteY7" fmla="*/ 419100 h 1066800"/>
              <a:gd name="connsiteX8" fmla="*/ 461962 w 1423987"/>
              <a:gd name="connsiteY8" fmla="*/ 376237 h 1066800"/>
              <a:gd name="connsiteX9" fmla="*/ 557212 w 1423987"/>
              <a:gd name="connsiteY9" fmla="*/ 404812 h 1066800"/>
              <a:gd name="connsiteX10" fmla="*/ 614362 w 1423987"/>
              <a:gd name="connsiteY10" fmla="*/ 414337 h 1066800"/>
              <a:gd name="connsiteX11" fmla="*/ 633412 w 1423987"/>
              <a:gd name="connsiteY11" fmla="*/ 390525 h 1066800"/>
              <a:gd name="connsiteX12" fmla="*/ 685800 w 1423987"/>
              <a:gd name="connsiteY12" fmla="*/ 347662 h 1066800"/>
              <a:gd name="connsiteX13" fmla="*/ 695325 w 1423987"/>
              <a:gd name="connsiteY13" fmla="*/ 304800 h 1066800"/>
              <a:gd name="connsiteX14" fmla="*/ 733425 w 1423987"/>
              <a:gd name="connsiteY14" fmla="*/ 290512 h 1066800"/>
              <a:gd name="connsiteX15" fmla="*/ 771525 w 1423987"/>
              <a:gd name="connsiteY15" fmla="*/ 309562 h 1066800"/>
              <a:gd name="connsiteX16" fmla="*/ 800100 w 1423987"/>
              <a:gd name="connsiteY16" fmla="*/ 266700 h 1066800"/>
              <a:gd name="connsiteX17" fmla="*/ 785812 w 1423987"/>
              <a:gd name="connsiteY17" fmla="*/ 242887 h 1066800"/>
              <a:gd name="connsiteX18" fmla="*/ 757237 w 1423987"/>
              <a:gd name="connsiteY18" fmla="*/ 185737 h 1066800"/>
              <a:gd name="connsiteX19" fmla="*/ 723900 w 1423987"/>
              <a:gd name="connsiteY19" fmla="*/ 90487 h 1066800"/>
              <a:gd name="connsiteX20" fmla="*/ 747712 w 1423987"/>
              <a:gd name="connsiteY20" fmla="*/ 47625 h 1066800"/>
              <a:gd name="connsiteX21" fmla="*/ 747712 w 1423987"/>
              <a:gd name="connsiteY21" fmla="*/ 47625 h 1066800"/>
              <a:gd name="connsiteX22" fmla="*/ 900112 w 1423987"/>
              <a:gd name="connsiteY22" fmla="*/ 0 h 1066800"/>
              <a:gd name="connsiteX23" fmla="*/ 938212 w 1423987"/>
              <a:gd name="connsiteY23" fmla="*/ 19050 h 1066800"/>
              <a:gd name="connsiteX24" fmla="*/ 947737 w 1423987"/>
              <a:gd name="connsiteY24" fmla="*/ 42862 h 1066800"/>
              <a:gd name="connsiteX25" fmla="*/ 1066800 w 1423987"/>
              <a:gd name="connsiteY25" fmla="*/ 66675 h 1066800"/>
              <a:gd name="connsiteX26" fmla="*/ 1081087 w 1423987"/>
              <a:gd name="connsiteY26" fmla="*/ 109537 h 1066800"/>
              <a:gd name="connsiteX27" fmla="*/ 1076325 w 1423987"/>
              <a:gd name="connsiteY27" fmla="*/ 166687 h 1066800"/>
              <a:gd name="connsiteX28" fmla="*/ 1057275 w 1423987"/>
              <a:gd name="connsiteY28" fmla="*/ 180975 h 1066800"/>
              <a:gd name="connsiteX29" fmla="*/ 1057275 w 1423987"/>
              <a:gd name="connsiteY29" fmla="*/ 219075 h 1066800"/>
              <a:gd name="connsiteX30" fmla="*/ 1119187 w 1423987"/>
              <a:gd name="connsiteY30" fmla="*/ 204787 h 1066800"/>
              <a:gd name="connsiteX31" fmla="*/ 1143000 w 1423987"/>
              <a:gd name="connsiteY31" fmla="*/ 261937 h 1066800"/>
              <a:gd name="connsiteX32" fmla="*/ 1214437 w 1423987"/>
              <a:gd name="connsiteY32" fmla="*/ 271462 h 1066800"/>
              <a:gd name="connsiteX33" fmla="*/ 1195387 w 1423987"/>
              <a:gd name="connsiteY33" fmla="*/ 304800 h 1066800"/>
              <a:gd name="connsiteX34" fmla="*/ 1262062 w 1423987"/>
              <a:gd name="connsiteY34" fmla="*/ 428625 h 1066800"/>
              <a:gd name="connsiteX35" fmla="*/ 1333500 w 1423987"/>
              <a:gd name="connsiteY35" fmla="*/ 428625 h 1066800"/>
              <a:gd name="connsiteX36" fmla="*/ 1423987 w 1423987"/>
              <a:gd name="connsiteY36" fmla="*/ 428625 h 1066800"/>
              <a:gd name="connsiteX37" fmla="*/ 1366837 w 1423987"/>
              <a:gd name="connsiteY37" fmla="*/ 476250 h 1066800"/>
              <a:gd name="connsiteX38" fmla="*/ 1362075 w 1423987"/>
              <a:gd name="connsiteY38" fmla="*/ 509587 h 1066800"/>
              <a:gd name="connsiteX39" fmla="*/ 1381125 w 1423987"/>
              <a:gd name="connsiteY39" fmla="*/ 552450 h 1066800"/>
              <a:gd name="connsiteX40" fmla="*/ 1352550 w 1423987"/>
              <a:gd name="connsiteY40" fmla="*/ 709612 h 1066800"/>
              <a:gd name="connsiteX41" fmla="*/ 1338262 w 1423987"/>
              <a:gd name="connsiteY41" fmla="*/ 771525 h 1066800"/>
              <a:gd name="connsiteX42" fmla="*/ 1333500 w 1423987"/>
              <a:gd name="connsiteY42" fmla="*/ 857250 h 1066800"/>
              <a:gd name="connsiteX43" fmla="*/ 1257300 w 1423987"/>
              <a:gd name="connsiteY43" fmla="*/ 833437 h 1066800"/>
              <a:gd name="connsiteX44" fmla="*/ 1185862 w 1423987"/>
              <a:gd name="connsiteY44" fmla="*/ 828675 h 1066800"/>
              <a:gd name="connsiteX45" fmla="*/ 1147762 w 1423987"/>
              <a:gd name="connsiteY45" fmla="*/ 866775 h 1066800"/>
              <a:gd name="connsiteX46" fmla="*/ 1066800 w 1423987"/>
              <a:gd name="connsiteY46" fmla="*/ 862012 h 1066800"/>
              <a:gd name="connsiteX47" fmla="*/ 1076325 w 1423987"/>
              <a:gd name="connsiteY47" fmla="*/ 904875 h 1066800"/>
              <a:gd name="connsiteX48" fmla="*/ 1042987 w 1423987"/>
              <a:gd name="connsiteY48" fmla="*/ 938212 h 1066800"/>
              <a:gd name="connsiteX49" fmla="*/ 962025 w 1423987"/>
              <a:gd name="connsiteY49" fmla="*/ 990600 h 1066800"/>
              <a:gd name="connsiteX50" fmla="*/ 895350 w 1423987"/>
              <a:gd name="connsiteY50" fmla="*/ 1028700 h 1066800"/>
              <a:gd name="connsiteX51" fmla="*/ 823912 w 1423987"/>
              <a:gd name="connsiteY51" fmla="*/ 1028700 h 1066800"/>
              <a:gd name="connsiteX52" fmla="*/ 809625 w 1423987"/>
              <a:gd name="connsiteY52" fmla="*/ 1066800 h 1066800"/>
              <a:gd name="connsiteX53" fmla="*/ 728662 w 1423987"/>
              <a:gd name="connsiteY53" fmla="*/ 1014412 h 1066800"/>
              <a:gd name="connsiteX54" fmla="*/ 728662 w 1423987"/>
              <a:gd name="connsiteY54" fmla="*/ 1014412 h 1066800"/>
              <a:gd name="connsiteX55" fmla="*/ 719137 w 1423987"/>
              <a:gd name="connsiteY55" fmla="*/ 919162 h 1066800"/>
              <a:gd name="connsiteX56" fmla="*/ 676275 w 1423987"/>
              <a:gd name="connsiteY56" fmla="*/ 900112 h 1066800"/>
              <a:gd name="connsiteX57" fmla="*/ 619125 w 1423987"/>
              <a:gd name="connsiteY57" fmla="*/ 938212 h 1066800"/>
              <a:gd name="connsiteX58" fmla="*/ 547687 w 1423987"/>
              <a:gd name="connsiteY58" fmla="*/ 942975 h 1066800"/>
              <a:gd name="connsiteX59" fmla="*/ 476250 w 1423987"/>
              <a:gd name="connsiteY59" fmla="*/ 928687 h 1066800"/>
              <a:gd name="connsiteX60" fmla="*/ 409575 w 1423987"/>
              <a:gd name="connsiteY60" fmla="*/ 900112 h 1066800"/>
              <a:gd name="connsiteX61" fmla="*/ 376237 w 1423987"/>
              <a:gd name="connsiteY61" fmla="*/ 876300 h 1066800"/>
              <a:gd name="connsiteX62" fmla="*/ 304800 w 1423987"/>
              <a:gd name="connsiteY62" fmla="*/ 866775 h 1066800"/>
              <a:gd name="connsiteX63" fmla="*/ 233362 w 1423987"/>
              <a:gd name="connsiteY63" fmla="*/ 823912 h 1066800"/>
              <a:gd name="connsiteX64" fmla="*/ 214312 w 1423987"/>
              <a:gd name="connsiteY64" fmla="*/ 757237 h 1066800"/>
              <a:gd name="connsiteX65" fmla="*/ 214312 w 1423987"/>
              <a:gd name="connsiteY65" fmla="*/ 700087 h 1066800"/>
              <a:gd name="connsiteX66" fmla="*/ 176212 w 1423987"/>
              <a:gd name="connsiteY66" fmla="*/ 642937 h 1066800"/>
              <a:gd name="connsiteX67" fmla="*/ 138112 w 1423987"/>
              <a:gd name="connsiteY67" fmla="*/ 666750 h 1066800"/>
              <a:gd name="connsiteX68" fmla="*/ 166687 w 1423987"/>
              <a:gd name="connsiteY68" fmla="*/ 733425 h 1066800"/>
              <a:gd name="connsiteX69" fmla="*/ 180975 w 1423987"/>
              <a:gd name="connsiteY69" fmla="*/ 771525 h 1066800"/>
              <a:gd name="connsiteX70" fmla="*/ 171450 w 1423987"/>
              <a:gd name="connsiteY70" fmla="*/ 857250 h 1066800"/>
              <a:gd name="connsiteX71" fmla="*/ 109537 w 1423987"/>
              <a:gd name="connsiteY71" fmla="*/ 762000 h 1066800"/>
              <a:gd name="connsiteX72" fmla="*/ 95250 w 1423987"/>
              <a:gd name="connsiteY72" fmla="*/ 719137 h 1066800"/>
              <a:gd name="connsiteX73" fmla="*/ 33337 w 1423987"/>
              <a:gd name="connsiteY73" fmla="*/ 66675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23987" h="1066800">
                <a:moveTo>
                  <a:pt x="33337" y="666750"/>
                </a:moveTo>
                <a:lnTo>
                  <a:pt x="23812" y="595312"/>
                </a:lnTo>
                <a:lnTo>
                  <a:pt x="0" y="538162"/>
                </a:lnTo>
                <a:lnTo>
                  <a:pt x="38100" y="476250"/>
                </a:lnTo>
                <a:lnTo>
                  <a:pt x="85725" y="476250"/>
                </a:lnTo>
                <a:lnTo>
                  <a:pt x="209550" y="442912"/>
                </a:lnTo>
                <a:lnTo>
                  <a:pt x="347662" y="442912"/>
                </a:lnTo>
                <a:lnTo>
                  <a:pt x="438150" y="419100"/>
                </a:lnTo>
                <a:lnTo>
                  <a:pt x="461962" y="376237"/>
                </a:lnTo>
                <a:lnTo>
                  <a:pt x="557212" y="404812"/>
                </a:lnTo>
                <a:lnTo>
                  <a:pt x="614362" y="414337"/>
                </a:lnTo>
                <a:lnTo>
                  <a:pt x="633412" y="390525"/>
                </a:lnTo>
                <a:lnTo>
                  <a:pt x="685800" y="347662"/>
                </a:lnTo>
                <a:lnTo>
                  <a:pt x="695325" y="304800"/>
                </a:lnTo>
                <a:lnTo>
                  <a:pt x="733425" y="290512"/>
                </a:lnTo>
                <a:lnTo>
                  <a:pt x="771525" y="309562"/>
                </a:lnTo>
                <a:lnTo>
                  <a:pt x="800100" y="266700"/>
                </a:lnTo>
                <a:lnTo>
                  <a:pt x="785812" y="242887"/>
                </a:lnTo>
                <a:lnTo>
                  <a:pt x="757237" y="185737"/>
                </a:lnTo>
                <a:lnTo>
                  <a:pt x="723900" y="90487"/>
                </a:lnTo>
                <a:lnTo>
                  <a:pt x="747712" y="47625"/>
                </a:lnTo>
                <a:lnTo>
                  <a:pt x="747712" y="47625"/>
                </a:lnTo>
                <a:lnTo>
                  <a:pt x="900112" y="0"/>
                </a:lnTo>
                <a:lnTo>
                  <a:pt x="938212" y="19050"/>
                </a:lnTo>
                <a:lnTo>
                  <a:pt x="947737" y="42862"/>
                </a:lnTo>
                <a:lnTo>
                  <a:pt x="1066800" y="66675"/>
                </a:lnTo>
                <a:lnTo>
                  <a:pt x="1081087" y="109537"/>
                </a:lnTo>
                <a:lnTo>
                  <a:pt x="1076325" y="166687"/>
                </a:lnTo>
                <a:lnTo>
                  <a:pt x="1057275" y="180975"/>
                </a:lnTo>
                <a:lnTo>
                  <a:pt x="1057275" y="219075"/>
                </a:lnTo>
                <a:lnTo>
                  <a:pt x="1119187" y="204787"/>
                </a:lnTo>
                <a:lnTo>
                  <a:pt x="1143000" y="261937"/>
                </a:lnTo>
                <a:lnTo>
                  <a:pt x="1214437" y="271462"/>
                </a:lnTo>
                <a:lnTo>
                  <a:pt x="1195387" y="304800"/>
                </a:lnTo>
                <a:lnTo>
                  <a:pt x="1262062" y="428625"/>
                </a:lnTo>
                <a:lnTo>
                  <a:pt x="1333500" y="428625"/>
                </a:lnTo>
                <a:lnTo>
                  <a:pt x="1423987" y="428625"/>
                </a:lnTo>
                <a:lnTo>
                  <a:pt x="1366837" y="476250"/>
                </a:lnTo>
                <a:lnTo>
                  <a:pt x="1362075" y="509587"/>
                </a:lnTo>
                <a:lnTo>
                  <a:pt x="1381125" y="552450"/>
                </a:lnTo>
                <a:lnTo>
                  <a:pt x="1352550" y="709612"/>
                </a:lnTo>
                <a:lnTo>
                  <a:pt x="1338262" y="771525"/>
                </a:lnTo>
                <a:lnTo>
                  <a:pt x="1333500" y="857250"/>
                </a:lnTo>
                <a:lnTo>
                  <a:pt x="1257300" y="833437"/>
                </a:lnTo>
                <a:lnTo>
                  <a:pt x="1185862" y="828675"/>
                </a:lnTo>
                <a:lnTo>
                  <a:pt x="1147762" y="866775"/>
                </a:lnTo>
                <a:lnTo>
                  <a:pt x="1066800" y="862012"/>
                </a:lnTo>
                <a:lnTo>
                  <a:pt x="1076325" y="904875"/>
                </a:lnTo>
                <a:lnTo>
                  <a:pt x="1042987" y="938212"/>
                </a:lnTo>
                <a:lnTo>
                  <a:pt x="962025" y="990600"/>
                </a:lnTo>
                <a:lnTo>
                  <a:pt x="895350" y="1028700"/>
                </a:lnTo>
                <a:lnTo>
                  <a:pt x="823912" y="1028700"/>
                </a:lnTo>
                <a:lnTo>
                  <a:pt x="809625" y="1066800"/>
                </a:lnTo>
                <a:lnTo>
                  <a:pt x="728662" y="1014412"/>
                </a:lnTo>
                <a:lnTo>
                  <a:pt x="728662" y="1014412"/>
                </a:lnTo>
                <a:lnTo>
                  <a:pt x="719137" y="919162"/>
                </a:lnTo>
                <a:lnTo>
                  <a:pt x="676275" y="900112"/>
                </a:lnTo>
                <a:lnTo>
                  <a:pt x="619125" y="938212"/>
                </a:lnTo>
                <a:lnTo>
                  <a:pt x="547687" y="942975"/>
                </a:lnTo>
                <a:lnTo>
                  <a:pt x="476250" y="928687"/>
                </a:lnTo>
                <a:lnTo>
                  <a:pt x="409575" y="900112"/>
                </a:lnTo>
                <a:lnTo>
                  <a:pt x="376237" y="876300"/>
                </a:lnTo>
                <a:lnTo>
                  <a:pt x="304800" y="866775"/>
                </a:lnTo>
                <a:lnTo>
                  <a:pt x="233362" y="823912"/>
                </a:lnTo>
                <a:lnTo>
                  <a:pt x="214312" y="757237"/>
                </a:lnTo>
                <a:lnTo>
                  <a:pt x="214312" y="700087"/>
                </a:lnTo>
                <a:lnTo>
                  <a:pt x="176212" y="642937"/>
                </a:lnTo>
                <a:lnTo>
                  <a:pt x="138112" y="666750"/>
                </a:lnTo>
                <a:lnTo>
                  <a:pt x="166687" y="733425"/>
                </a:lnTo>
                <a:lnTo>
                  <a:pt x="180975" y="771525"/>
                </a:lnTo>
                <a:lnTo>
                  <a:pt x="171450" y="857250"/>
                </a:lnTo>
                <a:lnTo>
                  <a:pt x="109537" y="762000"/>
                </a:lnTo>
                <a:lnTo>
                  <a:pt x="95250" y="719137"/>
                </a:lnTo>
                <a:lnTo>
                  <a:pt x="33337" y="666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2" name="Прямоугольник 281"/>
          <p:cNvSpPr/>
          <p:nvPr/>
        </p:nvSpPr>
        <p:spPr>
          <a:xfrm>
            <a:off x="1297024" y="3959607"/>
            <a:ext cx="1044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Апастово</a:t>
            </a:r>
          </a:p>
        </p:txBody>
      </p:sp>
      <p:sp>
        <p:nvSpPr>
          <p:cNvPr id="283" name="Полилиния 282"/>
          <p:cNvSpPr/>
          <p:nvPr/>
        </p:nvSpPr>
        <p:spPr>
          <a:xfrm>
            <a:off x="873807" y="4140372"/>
            <a:ext cx="1106713" cy="1044834"/>
          </a:xfrm>
          <a:custGeom>
            <a:avLst/>
            <a:gdLst>
              <a:gd name="connsiteX0" fmla="*/ 203200 w 1403350"/>
              <a:gd name="connsiteY0" fmla="*/ 412750 h 1409700"/>
              <a:gd name="connsiteX1" fmla="*/ 292100 w 1403350"/>
              <a:gd name="connsiteY1" fmla="*/ 406400 h 1409700"/>
              <a:gd name="connsiteX2" fmla="*/ 342900 w 1403350"/>
              <a:gd name="connsiteY2" fmla="*/ 381000 h 1409700"/>
              <a:gd name="connsiteX3" fmla="*/ 419100 w 1403350"/>
              <a:gd name="connsiteY3" fmla="*/ 381000 h 1409700"/>
              <a:gd name="connsiteX4" fmla="*/ 444500 w 1403350"/>
              <a:gd name="connsiteY4" fmla="*/ 368300 h 1409700"/>
              <a:gd name="connsiteX5" fmla="*/ 527050 w 1403350"/>
              <a:gd name="connsiteY5" fmla="*/ 425450 h 1409700"/>
              <a:gd name="connsiteX6" fmla="*/ 558800 w 1403350"/>
              <a:gd name="connsiteY6" fmla="*/ 425450 h 1409700"/>
              <a:gd name="connsiteX7" fmla="*/ 558800 w 1403350"/>
              <a:gd name="connsiteY7" fmla="*/ 355600 h 1409700"/>
              <a:gd name="connsiteX8" fmla="*/ 539750 w 1403350"/>
              <a:gd name="connsiteY8" fmla="*/ 279400 h 1409700"/>
              <a:gd name="connsiteX9" fmla="*/ 584200 w 1403350"/>
              <a:gd name="connsiteY9" fmla="*/ 241300 h 1409700"/>
              <a:gd name="connsiteX10" fmla="*/ 552450 w 1403350"/>
              <a:gd name="connsiteY10" fmla="*/ 177800 h 1409700"/>
              <a:gd name="connsiteX11" fmla="*/ 584200 w 1403350"/>
              <a:gd name="connsiteY11" fmla="*/ 133350 h 1409700"/>
              <a:gd name="connsiteX12" fmla="*/ 558800 w 1403350"/>
              <a:gd name="connsiteY12" fmla="*/ 57150 h 1409700"/>
              <a:gd name="connsiteX13" fmla="*/ 558800 w 1403350"/>
              <a:gd name="connsiteY13" fmla="*/ 0 h 1409700"/>
              <a:gd name="connsiteX14" fmla="*/ 558800 w 1403350"/>
              <a:gd name="connsiteY14" fmla="*/ 0 h 1409700"/>
              <a:gd name="connsiteX15" fmla="*/ 558800 w 1403350"/>
              <a:gd name="connsiteY15" fmla="*/ 0 h 1409700"/>
              <a:gd name="connsiteX16" fmla="*/ 615950 w 1403350"/>
              <a:gd name="connsiteY16" fmla="*/ 82550 h 1409700"/>
              <a:gd name="connsiteX17" fmla="*/ 647700 w 1403350"/>
              <a:gd name="connsiteY17" fmla="*/ 146050 h 1409700"/>
              <a:gd name="connsiteX18" fmla="*/ 679450 w 1403350"/>
              <a:gd name="connsiteY18" fmla="*/ 190500 h 1409700"/>
              <a:gd name="connsiteX19" fmla="*/ 730250 w 1403350"/>
              <a:gd name="connsiteY19" fmla="*/ 190500 h 1409700"/>
              <a:gd name="connsiteX20" fmla="*/ 806450 w 1403350"/>
              <a:gd name="connsiteY20" fmla="*/ 222250 h 1409700"/>
              <a:gd name="connsiteX21" fmla="*/ 882650 w 1403350"/>
              <a:gd name="connsiteY21" fmla="*/ 247650 h 1409700"/>
              <a:gd name="connsiteX22" fmla="*/ 958850 w 1403350"/>
              <a:gd name="connsiteY22" fmla="*/ 273050 h 1409700"/>
              <a:gd name="connsiteX23" fmla="*/ 1016000 w 1403350"/>
              <a:gd name="connsiteY23" fmla="*/ 279400 h 1409700"/>
              <a:gd name="connsiteX24" fmla="*/ 1066800 w 1403350"/>
              <a:gd name="connsiteY24" fmla="*/ 222250 h 1409700"/>
              <a:gd name="connsiteX25" fmla="*/ 1130300 w 1403350"/>
              <a:gd name="connsiteY25" fmla="*/ 234950 h 1409700"/>
              <a:gd name="connsiteX26" fmla="*/ 1143000 w 1403350"/>
              <a:gd name="connsiteY26" fmla="*/ 317500 h 1409700"/>
              <a:gd name="connsiteX27" fmla="*/ 1212850 w 1403350"/>
              <a:gd name="connsiteY27" fmla="*/ 374650 h 1409700"/>
              <a:gd name="connsiteX28" fmla="*/ 1244600 w 1403350"/>
              <a:gd name="connsiteY28" fmla="*/ 457200 h 1409700"/>
              <a:gd name="connsiteX29" fmla="*/ 1276350 w 1403350"/>
              <a:gd name="connsiteY29" fmla="*/ 469900 h 1409700"/>
              <a:gd name="connsiteX30" fmla="*/ 1289050 w 1403350"/>
              <a:gd name="connsiteY30" fmla="*/ 539750 h 1409700"/>
              <a:gd name="connsiteX31" fmla="*/ 1289050 w 1403350"/>
              <a:gd name="connsiteY31" fmla="*/ 539750 h 1409700"/>
              <a:gd name="connsiteX32" fmla="*/ 1238250 w 1403350"/>
              <a:gd name="connsiteY32" fmla="*/ 565150 h 1409700"/>
              <a:gd name="connsiteX33" fmla="*/ 1212850 w 1403350"/>
              <a:gd name="connsiteY33" fmla="*/ 666750 h 1409700"/>
              <a:gd name="connsiteX34" fmla="*/ 1123950 w 1403350"/>
              <a:gd name="connsiteY34" fmla="*/ 711200 h 1409700"/>
              <a:gd name="connsiteX35" fmla="*/ 1111250 w 1403350"/>
              <a:gd name="connsiteY35" fmla="*/ 755650 h 1409700"/>
              <a:gd name="connsiteX36" fmla="*/ 1149350 w 1403350"/>
              <a:gd name="connsiteY36" fmla="*/ 863600 h 1409700"/>
              <a:gd name="connsiteX37" fmla="*/ 1219200 w 1403350"/>
              <a:gd name="connsiteY37" fmla="*/ 857250 h 1409700"/>
              <a:gd name="connsiteX38" fmla="*/ 1238250 w 1403350"/>
              <a:gd name="connsiteY38" fmla="*/ 787400 h 1409700"/>
              <a:gd name="connsiteX39" fmla="*/ 1289050 w 1403350"/>
              <a:gd name="connsiteY39" fmla="*/ 793750 h 1409700"/>
              <a:gd name="connsiteX40" fmla="*/ 1397000 w 1403350"/>
              <a:gd name="connsiteY40" fmla="*/ 876300 h 1409700"/>
              <a:gd name="connsiteX41" fmla="*/ 1403350 w 1403350"/>
              <a:gd name="connsiteY41" fmla="*/ 1047750 h 1409700"/>
              <a:gd name="connsiteX42" fmla="*/ 1358900 w 1403350"/>
              <a:gd name="connsiteY42" fmla="*/ 1047750 h 1409700"/>
              <a:gd name="connsiteX43" fmla="*/ 1149350 w 1403350"/>
              <a:gd name="connsiteY43" fmla="*/ 1098550 h 1409700"/>
              <a:gd name="connsiteX44" fmla="*/ 1104900 w 1403350"/>
              <a:gd name="connsiteY44" fmla="*/ 1212850 h 1409700"/>
              <a:gd name="connsiteX45" fmla="*/ 933450 w 1403350"/>
              <a:gd name="connsiteY45" fmla="*/ 1384300 h 1409700"/>
              <a:gd name="connsiteX46" fmla="*/ 850900 w 1403350"/>
              <a:gd name="connsiteY46" fmla="*/ 1397000 h 1409700"/>
              <a:gd name="connsiteX47" fmla="*/ 762000 w 1403350"/>
              <a:gd name="connsiteY47" fmla="*/ 1409700 h 1409700"/>
              <a:gd name="connsiteX48" fmla="*/ 660400 w 1403350"/>
              <a:gd name="connsiteY48" fmla="*/ 1409700 h 1409700"/>
              <a:gd name="connsiteX49" fmla="*/ 609600 w 1403350"/>
              <a:gd name="connsiteY49" fmla="*/ 1390650 h 1409700"/>
              <a:gd name="connsiteX50" fmla="*/ 577850 w 1403350"/>
              <a:gd name="connsiteY50" fmla="*/ 1320800 h 1409700"/>
              <a:gd name="connsiteX51" fmla="*/ 539750 w 1403350"/>
              <a:gd name="connsiteY51" fmla="*/ 1320800 h 1409700"/>
              <a:gd name="connsiteX52" fmla="*/ 527050 w 1403350"/>
              <a:gd name="connsiteY52" fmla="*/ 1352550 h 1409700"/>
              <a:gd name="connsiteX53" fmla="*/ 495300 w 1403350"/>
              <a:gd name="connsiteY53" fmla="*/ 1282700 h 1409700"/>
              <a:gd name="connsiteX54" fmla="*/ 546100 w 1403350"/>
              <a:gd name="connsiteY54" fmla="*/ 1238250 h 1409700"/>
              <a:gd name="connsiteX55" fmla="*/ 539750 w 1403350"/>
              <a:gd name="connsiteY55" fmla="*/ 1193800 h 1409700"/>
              <a:gd name="connsiteX56" fmla="*/ 444500 w 1403350"/>
              <a:gd name="connsiteY56" fmla="*/ 1168400 h 1409700"/>
              <a:gd name="connsiteX57" fmla="*/ 342900 w 1403350"/>
              <a:gd name="connsiteY57" fmla="*/ 1168400 h 1409700"/>
              <a:gd name="connsiteX58" fmla="*/ 228600 w 1403350"/>
              <a:gd name="connsiteY58" fmla="*/ 1130300 h 1409700"/>
              <a:gd name="connsiteX59" fmla="*/ 120650 w 1403350"/>
              <a:gd name="connsiteY59" fmla="*/ 1111250 h 1409700"/>
              <a:gd name="connsiteX60" fmla="*/ 63500 w 1403350"/>
              <a:gd name="connsiteY60" fmla="*/ 1111250 h 1409700"/>
              <a:gd name="connsiteX61" fmla="*/ 19050 w 1403350"/>
              <a:gd name="connsiteY61" fmla="*/ 1003300 h 1409700"/>
              <a:gd name="connsiteX62" fmla="*/ 57150 w 1403350"/>
              <a:gd name="connsiteY62" fmla="*/ 946150 h 1409700"/>
              <a:gd name="connsiteX63" fmla="*/ 57150 w 1403350"/>
              <a:gd name="connsiteY63" fmla="*/ 882650 h 1409700"/>
              <a:gd name="connsiteX64" fmla="*/ 0 w 1403350"/>
              <a:gd name="connsiteY64" fmla="*/ 844550 h 1409700"/>
              <a:gd name="connsiteX65" fmla="*/ 57150 w 1403350"/>
              <a:gd name="connsiteY65" fmla="*/ 781050 h 1409700"/>
              <a:gd name="connsiteX66" fmla="*/ 107950 w 1403350"/>
              <a:gd name="connsiteY66" fmla="*/ 755650 h 1409700"/>
              <a:gd name="connsiteX67" fmla="*/ 184150 w 1403350"/>
              <a:gd name="connsiteY67" fmla="*/ 806450 h 1409700"/>
              <a:gd name="connsiteX68" fmla="*/ 266700 w 1403350"/>
              <a:gd name="connsiteY68" fmla="*/ 781050 h 1409700"/>
              <a:gd name="connsiteX69" fmla="*/ 342900 w 1403350"/>
              <a:gd name="connsiteY69" fmla="*/ 774700 h 1409700"/>
              <a:gd name="connsiteX70" fmla="*/ 406400 w 1403350"/>
              <a:gd name="connsiteY70" fmla="*/ 768350 h 1409700"/>
              <a:gd name="connsiteX71" fmla="*/ 450850 w 1403350"/>
              <a:gd name="connsiteY71" fmla="*/ 685800 h 1409700"/>
              <a:gd name="connsiteX72" fmla="*/ 450850 w 1403350"/>
              <a:gd name="connsiteY72" fmla="*/ 596900 h 1409700"/>
              <a:gd name="connsiteX73" fmla="*/ 438150 w 1403350"/>
              <a:gd name="connsiteY73" fmla="*/ 546100 h 1409700"/>
              <a:gd name="connsiteX74" fmla="*/ 304800 w 1403350"/>
              <a:gd name="connsiteY74" fmla="*/ 495300 h 1409700"/>
              <a:gd name="connsiteX75" fmla="*/ 260350 w 1403350"/>
              <a:gd name="connsiteY75" fmla="*/ 584200 h 1409700"/>
              <a:gd name="connsiteX76" fmla="*/ 260350 w 1403350"/>
              <a:gd name="connsiteY76" fmla="*/ 584200 h 1409700"/>
              <a:gd name="connsiteX77" fmla="*/ 203200 w 1403350"/>
              <a:gd name="connsiteY77" fmla="*/ 4127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403350" h="1409700">
                <a:moveTo>
                  <a:pt x="203200" y="412750"/>
                </a:moveTo>
                <a:lnTo>
                  <a:pt x="292100" y="406400"/>
                </a:lnTo>
                <a:lnTo>
                  <a:pt x="342900" y="381000"/>
                </a:lnTo>
                <a:lnTo>
                  <a:pt x="419100" y="381000"/>
                </a:lnTo>
                <a:lnTo>
                  <a:pt x="444500" y="368300"/>
                </a:lnTo>
                <a:lnTo>
                  <a:pt x="527050" y="425450"/>
                </a:lnTo>
                <a:lnTo>
                  <a:pt x="558800" y="425450"/>
                </a:lnTo>
                <a:lnTo>
                  <a:pt x="558800" y="355600"/>
                </a:lnTo>
                <a:lnTo>
                  <a:pt x="539750" y="279400"/>
                </a:lnTo>
                <a:lnTo>
                  <a:pt x="584200" y="241300"/>
                </a:lnTo>
                <a:lnTo>
                  <a:pt x="552450" y="177800"/>
                </a:lnTo>
                <a:lnTo>
                  <a:pt x="584200" y="133350"/>
                </a:lnTo>
                <a:lnTo>
                  <a:pt x="558800" y="57150"/>
                </a:lnTo>
                <a:lnTo>
                  <a:pt x="558800" y="0"/>
                </a:lnTo>
                <a:lnTo>
                  <a:pt x="558800" y="0"/>
                </a:lnTo>
                <a:lnTo>
                  <a:pt x="558800" y="0"/>
                </a:lnTo>
                <a:lnTo>
                  <a:pt x="615950" y="82550"/>
                </a:lnTo>
                <a:lnTo>
                  <a:pt x="647700" y="146050"/>
                </a:lnTo>
                <a:lnTo>
                  <a:pt x="679450" y="190500"/>
                </a:lnTo>
                <a:lnTo>
                  <a:pt x="730250" y="190500"/>
                </a:lnTo>
                <a:lnTo>
                  <a:pt x="806450" y="222250"/>
                </a:lnTo>
                <a:lnTo>
                  <a:pt x="882650" y="247650"/>
                </a:lnTo>
                <a:lnTo>
                  <a:pt x="958850" y="273050"/>
                </a:lnTo>
                <a:lnTo>
                  <a:pt x="1016000" y="279400"/>
                </a:lnTo>
                <a:lnTo>
                  <a:pt x="1066800" y="222250"/>
                </a:lnTo>
                <a:lnTo>
                  <a:pt x="1130300" y="234950"/>
                </a:lnTo>
                <a:lnTo>
                  <a:pt x="1143000" y="317500"/>
                </a:lnTo>
                <a:lnTo>
                  <a:pt x="1212850" y="374650"/>
                </a:lnTo>
                <a:lnTo>
                  <a:pt x="1244600" y="457200"/>
                </a:lnTo>
                <a:lnTo>
                  <a:pt x="1276350" y="469900"/>
                </a:lnTo>
                <a:lnTo>
                  <a:pt x="1289050" y="539750"/>
                </a:lnTo>
                <a:lnTo>
                  <a:pt x="1289050" y="539750"/>
                </a:lnTo>
                <a:lnTo>
                  <a:pt x="1238250" y="565150"/>
                </a:lnTo>
                <a:lnTo>
                  <a:pt x="1212850" y="666750"/>
                </a:lnTo>
                <a:lnTo>
                  <a:pt x="1123950" y="711200"/>
                </a:lnTo>
                <a:lnTo>
                  <a:pt x="1111250" y="755650"/>
                </a:lnTo>
                <a:lnTo>
                  <a:pt x="1149350" y="863600"/>
                </a:lnTo>
                <a:lnTo>
                  <a:pt x="1219200" y="857250"/>
                </a:lnTo>
                <a:lnTo>
                  <a:pt x="1238250" y="787400"/>
                </a:lnTo>
                <a:lnTo>
                  <a:pt x="1289050" y="793750"/>
                </a:lnTo>
                <a:lnTo>
                  <a:pt x="1397000" y="876300"/>
                </a:lnTo>
                <a:lnTo>
                  <a:pt x="1403350" y="1047750"/>
                </a:lnTo>
                <a:lnTo>
                  <a:pt x="1358900" y="1047750"/>
                </a:lnTo>
                <a:lnTo>
                  <a:pt x="1149350" y="1098550"/>
                </a:lnTo>
                <a:lnTo>
                  <a:pt x="1104900" y="1212850"/>
                </a:lnTo>
                <a:lnTo>
                  <a:pt x="933450" y="1384300"/>
                </a:lnTo>
                <a:lnTo>
                  <a:pt x="850900" y="1397000"/>
                </a:lnTo>
                <a:lnTo>
                  <a:pt x="762000" y="1409700"/>
                </a:lnTo>
                <a:lnTo>
                  <a:pt x="660400" y="1409700"/>
                </a:lnTo>
                <a:lnTo>
                  <a:pt x="609600" y="1390650"/>
                </a:lnTo>
                <a:lnTo>
                  <a:pt x="577850" y="1320800"/>
                </a:lnTo>
                <a:lnTo>
                  <a:pt x="539750" y="1320800"/>
                </a:lnTo>
                <a:lnTo>
                  <a:pt x="527050" y="1352550"/>
                </a:lnTo>
                <a:lnTo>
                  <a:pt x="495300" y="1282700"/>
                </a:lnTo>
                <a:lnTo>
                  <a:pt x="546100" y="1238250"/>
                </a:lnTo>
                <a:lnTo>
                  <a:pt x="539750" y="1193800"/>
                </a:lnTo>
                <a:lnTo>
                  <a:pt x="444500" y="1168400"/>
                </a:lnTo>
                <a:lnTo>
                  <a:pt x="342900" y="1168400"/>
                </a:lnTo>
                <a:lnTo>
                  <a:pt x="228600" y="1130300"/>
                </a:lnTo>
                <a:lnTo>
                  <a:pt x="120650" y="1111250"/>
                </a:lnTo>
                <a:lnTo>
                  <a:pt x="63500" y="1111250"/>
                </a:lnTo>
                <a:lnTo>
                  <a:pt x="19050" y="1003300"/>
                </a:lnTo>
                <a:lnTo>
                  <a:pt x="57150" y="946150"/>
                </a:lnTo>
                <a:lnTo>
                  <a:pt x="57150" y="882650"/>
                </a:lnTo>
                <a:lnTo>
                  <a:pt x="0" y="844550"/>
                </a:lnTo>
                <a:lnTo>
                  <a:pt x="57150" y="781050"/>
                </a:lnTo>
                <a:lnTo>
                  <a:pt x="107950" y="755650"/>
                </a:lnTo>
                <a:lnTo>
                  <a:pt x="184150" y="806450"/>
                </a:lnTo>
                <a:lnTo>
                  <a:pt x="266700" y="781050"/>
                </a:lnTo>
                <a:lnTo>
                  <a:pt x="342900" y="774700"/>
                </a:lnTo>
                <a:lnTo>
                  <a:pt x="406400" y="768350"/>
                </a:lnTo>
                <a:lnTo>
                  <a:pt x="450850" y="685800"/>
                </a:lnTo>
                <a:lnTo>
                  <a:pt x="450850" y="596900"/>
                </a:lnTo>
                <a:lnTo>
                  <a:pt x="438150" y="546100"/>
                </a:lnTo>
                <a:lnTo>
                  <a:pt x="304800" y="495300"/>
                </a:lnTo>
                <a:lnTo>
                  <a:pt x="260350" y="584200"/>
                </a:lnTo>
                <a:lnTo>
                  <a:pt x="260350" y="584200"/>
                </a:lnTo>
                <a:lnTo>
                  <a:pt x="203200" y="412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4" name="Полилиния 283"/>
          <p:cNvSpPr/>
          <p:nvPr/>
        </p:nvSpPr>
        <p:spPr>
          <a:xfrm>
            <a:off x="207765" y="4799458"/>
            <a:ext cx="1106713" cy="842456"/>
          </a:xfrm>
          <a:custGeom>
            <a:avLst/>
            <a:gdLst>
              <a:gd name="connsiteX0" fmla="*/ 927100 w 1403350"/>
              <a:gd name="connsiteY0" fmla="*/ 165100 h 1136650"/>
              <a:gd name="connsiteX1" fmla="*/ 1003300 w 1403350"/>
              <a:gd name="connsiteY1" fmla="*/ 158750 h 1136650"/>
              <a:gd name="connsiteX2" fmla="*/ 1054100 w 1403350"/>
              <a:gd name="connsiteY2" fmla="*/ 177800 h 1136650"/>
              <a:gd name="connsiteX3" fmla="*/ 1162050 w 1403350"/>
              <a:gd name="connsiteY3" fmla="*/ 222250 h 1136650"/>
              <a:gd name="connsiteX4" fmla="*/ 1193800 w 1403350"/>
              <a:gd name="connsiteY4" fmla="*/ 241300 h 1136650"/>
              <a:gd name="connsiteX5" fmla="*/ 1257300 w 1403350"/>
              <a:gd name="connsiteY5" fmla="*/ 215900 h 1136650"/>
              <a:gd name="connsiteX6" fmla="*/ 1384300 w 1403350"/>
              <a:gd name="connsiteY6" fmla="*/ 234950 h 1136650"/>
              <a:gd name="connsiteX7" fmla="*/ 1397000 w 1403350"/>
              <a:gd name="connsiteY7" fmla="*/ 298450 h 1136650"/>
              <a:gd name="connsiteX8" fmla="*/ 1327150 w 1403350"/>
              <a:gd name="connsiteY8" fmla="*/ 330200 h 1136650"/>
              <a:gd name="connsiteX9" fmla="*/ 1397000 w 1403350"/>
              <a:gd name="connsiteY9" fmla="*/ 393700 h 1136650"/>
              <a:gd name="connsiteX10" fmla="*/ 1403350 w 1403350"/>
              <a:gd name="connsiteY10" fmla="*/ 463550 h 1136650"/>
              <a:gd name="connsiteX11" fmla="*/ 1384300 w 1403350"/>
              <a:gd name="connsiteY11" fmla="*/ 527050 h 1136650"/>
              <a:gd name="connsiteX12" fmla="*/ 1384300 w 1403350"/>
              <a:gd name="connsiteY12" fmla="*/ 527050 h 1136650"/>
              <a:gd name="connsiteX13" fmla="*/ 1308100 w 1403350"/>
              <a:gd name="connsiteY13" fmla="*/ 482600 h 1136650"/>
              <a:gd name="connsiteX14" fmla="*/ 1238250 w 1403350"/>
              <a:gd name="connsiteY14" fmla="*/ 508000 h 1136650"/>
              <a:gd name="connsiteX15" fmla="*/ 1162050 w 1403350"/>
              <a:gd name="connsiteY15" fmla="*/ 476250 h 1136650"/>
              <a:gd name="connsiteX16" fmla="*/ 1092200 w 1403350"/>
              <a:gd name="connsiteY16" fmla="*/ 514350 h 1136650"/>
              <a:gd name="connsiteX17" fmla="*/ 1066800 w 1403350"/>
              <a:gd name="connsiteY17" fmla="*/ 552450 h 1136650"/>
              <a:gd name="connsiteX18" fmla="*/ 1092200 w 1403350"/>
              <a:gd name="connsiteY18" fmla="*/ 622300 h 1136650"/>
              <a:gd name="connsiteX19" fmla="*/ 1092200 w 1403350"/>
              <a:gd name="connsiteY19" fmla="*/ 673100 h 1136650"/>
              <a:gd name="connsiteX20" fmla="*/ 1009650 w 1403350"/>
              <a:gd name="connsiteY20" fmla="*/ 698500 h 1136650"/>
              <a:gd name="connsiteX21" fmla="*/ 958850 w 1403350"/>
              <a:gd name="connsiteY21" fmla="*/ 692150 h 1136650"/>
              <a:gd name="connsiteX22" fmla="*/ 920750 w 1403350"/>
              <a:gd name="connsiteY22" fmla="*/ 647700 h 1136650"/>
              <a:gd name="connsiteX23" fmla="*/ 952500 w 1403350"/>
              <a:gd name="connsiteY23" fmla="*/ 603250 h 1136650"/>
              <a:gd name="connsiteX24" fmla="*/ 952500 w 1403350"/>
              <a:gd name="connsiteY24" fmla="*/ 552450 h 1136650"/>
              <a:gd name="connsiteX25" fmla="*/ 933450 w 1403350"/>
              <a:gd name="connsiteY25" fmla="*/ 469900 h 1136650"/>
              <a:gd name="connsiteX26" fmla="*/ 876300 w 1403350"/>
              <a:gd name="connsiteY26" fmla="*/ 444500 h 1136650"/>
              <a:gd name="connsiteX27" fmla="*/ 768350 w 1403350"/>
              <a:gd name="connsiteY27" fmla="*/ 438150 h 1136650"/>
              <a:gd name="connsiteX28" fmla="*/ 742950 w 1403350"/>
              <a:gd name="connsiteY28" fmla="*/ 438150 h 1136650"/>
              <a:gd name="connsiteX29" fmla="*/ 723900 w 1403350"/>
              <a:gd name="connsiteY29" fmla="*/ 527050 h 1136650"/>
              <a:gd name="connsiteX30" fmla="*/ 723900 w 1403350"/>
              <a:gd name="connsiteY30" fmla="*/ 590550 h 1136650"/>
              <a:gd name="connsiteX31" fmla="*/ 723900 w 1403350"/>
              <a:gd name="connsiteY31" fmla="*/ 654050 h 1136650"/>
              <a:gd name="connsiteX32" fmla="*/ 596900 w 1403350"/>
              <a:gd name="connsiteY32" fmla="*/ 787400 h 1136650"/>
              <a:gd name="connsiteX33" fmla="*/ 603250 w 1403350"/>
              <a:gd name="connsiteY33" fmla="*/ 844550 h 1136650"/>
              <a:gd name="connsiteX34" fmla="*/ 590550 w 1403350"/>
              <a:gd name="connsiteY34" fmla="*/ 933450 h 1136650"/>
              <a:gd name="connsiteX35" fmla="*/ 508000 w 1403350"/>
              <a:gd name="connsiteY35" fmla="*/ 1003300 h 1136650"/>
              <a:gd name="connsiteX36" fmla="*/ 412750 w 1403350"/>
              <a:gd name="connsiteY36" fmla="*/ 1003300 h 1136650"/>
              <a:gd name="connsiteX37" fmla="*/ 336550 w 1403350"/>
              <a:gd name="connsiteY37" fmla="*/ 946150 h 1136650"/>
              <a:gd name="connsiteX38" fmla="*/ 304800 w 1403350"/>
              <a:gd name="connsiteY38" fmla="*/ 939800 h 1136650"/>
              <a:gd name="connsiteX39" fmla="*/ 260350 w 1403350"/>
              <a:gd name="connsiteY39" fmla="*/ 965200 h 1136650"/>
              <a:gd name="connsiteX40" fmla="*/ 260350 w 1403350"/>
              <a:gd name="connsiteY40" fmla="*/ 1035050 h 1136650"/>
              <a:gd name="connsiteX41" fmla="*/ 254000 w 1403350"/>
              <a:gd name="connsiteY41" fmla="*/ 1092200 h 1136650"/>
              <a:gd name="connsiteX42" fmla="*/ 215900 w 1403350"/>
              <a:gd name="connsiteY42" fmla="*/ 1136650 h 1136650"/>
              <a:gd name="connsiteX43" fmla="*/ 158750 w 1403350"/>
              <a:gd name="connsiteY43" fmla="*/ 1003300 h 1136650"/>
              <a:gd name="connsiteX44" fmla="*/ 120650 w 1403350"/>
              <a:gd name="connsiteY44" fmla="*/ 857250 h 1136650"/>
              <a:gd name="connsiteX45" fmla="*/ 127000 w 1403350"/>
              <a:gd name="connsiteY45" fmla="*/ 749300 h 1136650"/>
              <a:gd name="connsiteX46" fmla="*/ 215900 w 1403350"/>
              <a:gd name="connsiteY46" fmla="*/ 704850 h 1136650"/>
              <a:gd name="connsiteX47" fmla="*/ 184150 w 1403350"/>
              <a:gd name="connsiteY47" fmla="*/ 666750 h 1136650"/>
              <a:gd name="connsiteX48" fmla="*/ 158750 w 1403350"/>
              <a:gd name="connsiteY48" fmla="*/ 641350 h 1136650"/>
              <a:gd name="connsiteX49" fmla="*/ 177800 w 1403350"/>
              <a:gd name="connsiteY49" fmla="*/ 565150 h 1136650"/>
              <a:gd name="connsiteX50" fmla="*/ 158750 w 1403350"/>
              <a:gd name="connsiteY50" fmla="*/ 539750 h 1136650"/>
              <a:gd name="connsiteX51" fmla="*/ 120650 w 1403350"/>
              <a:gd name="connsiteY51" fmla="*/ 571500 h 1136650"/>
              <a:gd name="connsiteX52" fmla="*/ 63500 w 1403350"/>
              <a:gd name="connsiteY52" fmla="*/ 603250 h 1136650"/>
              <a:gd name="connsiteX53" fmla="*/ 19050 w 1403350"/>
              <a:gd name="connsiteY53" fmla="*/ 635000 h 1136650"/>
              <a:gd name="connsiteX54" fmla="*/ 0 w 1403350"/>
              <a:gd name="connsiteY54" fmla="*/ 577850 h 1136650"/>
              <a:gd name="connsiteX55" fmla="*/ 12700 w 1403350"/>
              <a:gd name="connsiteY55" fmla="*/ 527050 h 1136650"/>
              <a:gd name="connsiteX56" fmla="*/ 38100 w 1403350"/>
              <a:gd name="connsiteY56" fmla="*/ 476250 h 1136650"/>
              <a:gd name="connsiteX57" fmla="*/ 133350 w 1403350"/>
              <a:gd name="connsiteY57" fmla="*/ 431800 h 1136650"/>
              <a:gd name="connsiteX58" fmla="*/ 209550 w 1403350"/>
              <a:gd name="connsiteY58" fmla="*/ 387350 h 1136650"/>
              <a:gd name="connsiteX59" fmla="*/ 234950 w 1403350"/>
              <a:gd name="connsiteY59" fmla="*/ 368300 h 1136650"/>
              <a:gd name="connsiteX60" fmla="*/ 177800 w 1403350"/>
              <a:gd name="connsiteY60" fmla="*/ 355600 h 1136650"/>
              <a:gd name="connsiteX61" fmla="*/ 158750 w 1403350"/>
              <a:gd name="connsiteY61" fmla="*/ 323850 h 1136650"/>
              <a:gd name="connsiteX62" fmla="*/ 158750 w 1403350"/>
              <a:gd name="connsiteY62" fmla="*/ 228600 h 1136650"/>
              <a:gd name="connsiteX63" fmla="*/ 171450 w 1403350"/>
              <a:gd name="connsiteY63" fmla="*/ 190500 h 1136650"/>
              <a:gd name="connsiteX64" fmla="*/ 215900 w 1403350"/>
              <a:gd name="connsiteY64" fmla="*/ 133350 h 1136650"/>
              <a:gd name="connsiteX65" fmla="*/ 215900 w 1403350"/>
              <a:gd name="connsiteY65" fmla="*/ 133350 h 1136650"/>
              <a:gd name="connsiteX66" fmla="*/ 215900 w 1403350"/>
              <a:gd name="connsiteY66" fmla="*/ 57150 h 1136650"/>
              <a:gd name="connsiteX67" fmla="*/ 215900 w 1403350"/>
              <a:gd name="connsiteY67" fmla="*/ 12700 h 1136650"/>
              <a:gd name="connsiteX68" fmla="*/ 273050 w 1403350"/>
              <a:gd name="connsiteY68" fmla="*/ 0 h 1136650"/>
              <a:gd name="connsiteX69" fmla="*/ 279400 w 1403350"/>
              <a:gd name="connsiteY69" fmla="*/ 88900 h 1136650"/>
              <a:gd name="connsiteX70" fmla="*/ 342900 w 1403350"/>
              <a:gd name="connsiteY70" fmla="*/ 120650 h 1136650"/>
              <a:gd name="connsiteX71" fmla="*/ 419100 w 1403350"/>
              <a:gd name="connsiteY71" fmla="*/ 152400 h 1136650"/>
              <a:gd name="connsiteX72" fmla="*/ 514350 w 1403350"/>
              <a:gd name="connsiteY72" fmla="*/ 171450 h 1136650"/>
              <a:gd name="connsiteX73" fmla="*/ 577850 w 1403350"/>
              <a:gd name="connsiteY73" fmla="*/ 171450 h 1136650"/>
              <a:gd name="connsiteX74" fmla="*/ 628650 w 1403350"/>
              <a:gd name="connsiteY74" fmla="*/ 120650 h 1136650"/>
              <a:gd name="connsiteX75" fmla="*/ 666750 w 1403350"/>
              <a:gd name="connsiteY75" fmla="*/ 120650 h 1136650"/>
              <a:gd name="connsiteX76" fmla="*/ 723900 w 1403350"/>
              <a:gd name="connsiteY76" fmla="*/ 133350 h 1136650"/>
              <a:gd name="connsiteX77" fmla="*/ 749300 w 1403350"/>
              <a:gd name="connsiteY77" fmla="*/ 133350 h 1136650"/>
              <a:gd name="connsiteX78" fmla="*/ 736600 w 1403350"/>
              <a:gd name="connsiteY78" fmla="*/ 38100 h 1136650"/>
              <a:gd name="connsiteX79" fmla="*/ 768350 w 1403350"/>
              <a:gd name="connsiteY79" fmla="*/ 19050 h 1136650"/>
              <a:gd name="connsiteX80" fmla="*/ 831850 w 1403350"/>
              <a:gd name="connsiteY80" fmla="*/ 88900 h 1136650"/>
              <a:gd name="connsiteX81" fmla="*/ 857250 w 1403350"/>
              <a:gd name="connsiteY81" fmla="*/ 152400 h 1136650"/>
              <a:gd name="connsiteX82" fmla="*/ 882650 w 1403350"/>
              <a:gd name="connsiteY82" fmla="*/ 222250 h 1136650"/>
              <a:gd name="connsiteX83" fmla="*/ 927100 w 1403350"/>
              <a:gd name="connsiteY83" fmla="*/ 247650 h 1136650"/>
              <a:gd name="connsiteX84" fmla="*/ 927100 w 1403350"/>
              <a:gd name="connsiteY84" fmla="*/ 247650 h 1136650"/>
              <a:gd name="connsiteX85" fmla="*/ 927100 w 1403350"/>
              <a:gd name="connsiteY85" fmla="*/ 16510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03350" h="1136650">
                <a:moveTo>
                  <a:pt x="927100" y="165100"/>
                </a:moveTo>
                <a:lnTo>
                  <a:pt x="1003300" y="158750"/>
                </a:lnTo>
                <a:lnTo>
                  <a:pt x="1054100" y="177800"/>
                </a:lnTo>
                <a:lnTo>
                  <a:pt x="1162050" y="222250"/>
                </a:lnTo>
                <a:lnTo>
                  <a:pt x="1193800" y="241300"/>
                </a:lnTo>
                <a:lnTo>
                  <a:pt x="1257300" y="215900"/>
                </a:lnTo>
                <a:lnTo>
                  <a:pt x="1384300" y="234950"/>
                </a:lnTo>
                <a:lnTo>
                  <a:pt x="1397000" y="298450"/>
                </a:lnTo>
                <a:lnTo>
                  <a:pt x="1327150" y="330200"/>
                </a:lnTo>
                <a:lnTo>
                  <a:pt x="1397000" y="393700"/>
                </a:lnTo>
                <a:lnTo>
                  <a:pt x="1403350" y="463550"/>
                </a:lnTo>
                <a:lnTo>
                  <a:pt x="1384300" y="527050"/>
                </a:lnTo>
                <a:lnTo>
                  <a:pt x="1384300" y="527050"/>
                </a:lnTo>
                <a:lnTo>
                  <a:pt x="1308100" y="482600"/>
                </a:lnTo>
                <a:lnTo>
                  <a:pt x="1238250" y="508000"/>
                </a:lnTo>
                <a:lnTo>
                  <a:pt x="1162050" y="476250"/>
                </a:lnTo>
                <a:lnTo>
                  <a:pt x="1092200" y="514350"/>
                </a:lnTo>
                <a:lnTo>
                  <a:pt x="1066800" y="552450"/>
                </a:lnTo>
                <a:lnTo>
                  <a:pt x="1092200" y="622300"/>
                </a:lnTo>
                <a:lnTo>
                  <a:pt x="1092200" y="673100"/>
                </a:lnTo>
                <a:lnTo>
                  <a:pt x="1009650" y="698500"/>
                </a:lnTo>
                <a:lnTo>
                  <a:pt x="958850" y="692150"/>
                </a:lnTo>
                <a:lnTo>
                  <a:pt x="920750" y="647700"/>
                </a:lnTo>
                <a:lnTo>
                  <a:pt x="952500" y="603250"/>
                </a:lnTo>
                <a:lnTo>
                  <a:pt x="952500" y="552450"/>
                </a:lnTo>
                <a:lnTo>
                  <a:pt x="933450" y="469900"/>
                </a:lnTo>
                <a:lnTo>
                  <a:pt x="876300" y="444500"/>
                </a:lnTo>
                <a:lnTo>
                  <a:pt x="768350" y="438150"/>
                </a:lnTo>
                <a:lnTo>
                  <a:pt x="742950" y="438150"/>
                </a:lnTo>
                <a:lnTo>
                  <a:pt x="723900" y="527050"/>
                </a:lnTo>
                <a:lnTo>
                  <a:pt x="723900" y="590550"/>
                </a:lnTo>
                <a:lnTo>
                  <a:pt x="723900" y="654050"/>
                </a:lnTo>
                <a:lnTo>
                  <a:pt x="596900" y="787400"/>
                </a:lnTo>
                <a:lnTo>
                  <a:pt x="603250" y="844550"/>
                </a:lnTo>
                <a:lnTo>
                  <a:pt x="590550" y="933450"/>
                </a:lnTo>
                <a:lnTo>
                  <a:pt x="508000" y="1003300"/>
                </a:lnTo>
                <a:lnTo>
                  <a:pt x="412750" y="1003300"/>
                </a:lnTo>
                <a:lnTo>
                  <a:pt x="336550" y="946150"/>
                </a:lnTo>
                <a:lnTo>
                  <a:pt x="304800" y="939800"/>
                </a:lnTo>
                <a:lnTo>
                  <a:pt x="260350" y="965200"/>
                </a:lnTo>
                <a:lnTo>
                  <a:pt x="260350" y="1035050"/>
                </a:lnTo>
                <a:lnTo>
                  <a:pt x="254000" y="1092200"/>
                </a:lnTo>
                <a:lnTo>
                  <a:pt x="215900" y="1136650"/>
                </a:lnTo>
                <a:lnTo>
                  <a:pt x="158750" y="1003300"/>
                </a:lnTo>
                <a:lnTo>
                  <a:pt x="120650" y="857250"/>
                </a:lnTo>
                <a:lnTo>
                  <a:pt x="127000" y="749300"/>
                </a:lnTo>
                <a:lnTo>
                  <a:pt x="215900" y="704850"/>
                </a:lnTo>
                <a:lnTo>
                  <a:pt x="184150" y="666750"/>
                </a:lnTo>
                <a:lnTo>
                  <a:pt x="158750" y="641350"/>
                </a:lnTo>
                <a:lnTo>
                  <a:pt x="177800" y="565150"/>
                </a:lnTo>
                <a:lnTo>
                  <a:pt x="158750" y="539750"/>
                </a:lnTo>
                <a:lnTo>
                  <a:pt x="120650" y="571500"/>
                </a:lnTo>
                <a:lnTo>
                  <a:pt x="63500" y="603250"/>
                </a:lnTo>
                <a:lnTo>
                  <a:pt x="19050" y="635000"/>
                </a:lnTo>
                <a:lnTo>
                  <a:pt x="0" y="577850"/>
                </a:lnTo>
                <a:lnTo>
                  <a:pt x="12700" y="527050"/>
                </a:lnTo>
                <a:lnTo>
                  <a:pt x="38100" y="476250"/>
                </a:lnTo>
                <a:lnTo>
                  <a:pt x="133350" y="431800"/>
                </a:lnTo>
                <a:lnTo>
                  <a:pt x="209550" y="387350"/>
                </a:lnTo>
                <a:lnTo>
                  <a:pt x="234950" y="368300"/>
                </a:lnTo>
                <a:lnTo>
                  <a:pt x="177800" y="355600"/>
                </a:lnTo>
                <a:lnTo>
                  <a:pt x="158750" y="323850"/>
                </a:lnTo>
                <a:lnTo>
                  <a:pt x="158750" y="228600"/>
                </a:lnTo>
                <a:lnTo>
                  <a:pt x="171450" y="190500"/>
                </a:lnTo>
                <a:lnTo>
                  <a:pt x="215900" y="133350"/>
                </a:lnTo>
                <a:lnTo>
                  <a:pt x="215900" y="133350"/>
                </a:lnTo>
                <a:lnTo>
                  <a:pt x="215900" y="57150"/>
                </a:lnTo>
                <a:lnTo>
                  <a:pt x="215900" y="12700"/>
                </a:lnTo>
                <a:lnTo>
                  <a:pt x="273050" y="0"/>
                </a:lnTo>
                <a:lnTo>
                  <a:pt x="279400" y="88900"/>
                </a:lnTo>
                <a:lnTo>
                  <a:pt x="342900" y="120650"/>
                </a:lnTo>
                <a:lnTo>
                  <a:pt x="419100" y="152400"/>
                </a:lnTo>
                <a:lnTo>
                  <a:pt x="514350" y="171450"/>
                </a:lnTo>
                <a:lnTo>
                  <a:pt x="577850" y="171450"/>
                </a:lnTo>
                <a:lnTo>
                  <a:pt x="628650" y="120650"/>
                </a:lnTo>
                <a:lnTo>
                  <a:pt x="666750" y="120650"/>
                </a:lnTo>
                <a:lnTo>
                  <a:pt x="723900" y="133350"/>
                </a:lnTo>
                <a:lnTo>
                  <a:pt x="749300" y="133350"/>
                </a:lnTo>
                <a:lnTo>
                  <a:pt x="736600" y="38100"/>
                </a:lnTo>
                <a:lnTo>
                  <a:pt x="768350" y="19050"/>
                </a:lnTo>
                <a:lnTo>
                  <a:pt x="831850" y="88900"/>
                </a:lnTo>
                <a:lnTo>
                  <a:pt x="857250" y="152400"/>
                </a:lnTo>
                <a:lnTo>
                  <a:pt x="882650" y="222250"/>
                </a:lnTo>
                <a:lnTo>
                  <a:pt x="927100" y="247650"/>
                </a:lnTo>
                <a:lnTo>
                  <a:pt x="927100" y="247650"/>
                </a:lnTo>
                <a:lnTo>
                  <a:pt x="927100" y="165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5" name="Прямоугольник 284"/>
          <p:cNvSpPr/>
          <p:nvPr/>
        </p:nvSpPr>
        <p:spPr>
          <a:xfrm>
            <a:off x="-58723" y="4968831"/>
            <a:ext cx="1285877" cy="24622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Старое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Дрожжаное</a:t>
            </a:r>
          </a:p>
        </p:txBody>
      </p:sp>
      <p:sp>
        <p:nvSpPr>
          <p:cNvPr id="286" name="Полилиния 285"/>
          <p:cNvSpPr/>
          <p:nvPr/>
        </p:nvSpPr>
        <p:spPr>
          <a:xfrm>
            <a:off x="2330985" y="4034223"/>
            <a:ext cx="1297007" cy="1534305"/>
          </a:xfrm>
          <a:custGeom>
            <a:avLst/>
            <a:gdLst>
              <a:gd name="connsiteX0" fmla="*/ 25400 w 1644650"/>
              <a:gd name="connsiteY0" fmla="*/ 730250 h 2070100"/>
              <a:gd name="connsiteX1" fmla="*/ 12700 w 1644650"/>
              <a:gd name="connsiteY1" fmla="*/ 641350 h 2070100"/>
              <a:gd name="connsiteX2" fmla="*/ 146050 w 1644650"/>
              <a:gd name="connsiteY2" fmla="*/ 584200 h 2070100"/>
              <a:gd name="connsiteX3" fmla="*/ 190500 w 1644650"/>
              <a:gd name="connsiteY3" fmla="*/ 558800 h 2070100"/>
              <a:gd name="connsiteX4" fmla="*/ 298450 w 1644650"/>
              <a:gd name="connsiteY4" fmla="*/ 558800 h 2070100"/>
              <a:gd name="connsiteX5" fmla="*/ 292100 w 1644650"/>
              <a:gd name="connsiteY5" fmla="*/ 501650 h 2070100"/>
              <a:gd name="connsiteX6" fmla="*/ 292100 w 1644650"/>
              <a:gd name="connsiteY6" fmla="*/ 501650 h 2070100"/>
              <a:gd name="connsiteX7" fmla="*/ 387350 w 1644650"/>
              <a:gd name="connsiteY7" fmla="*/ 539750 h 2070100"/>
              <a:gd name="connsiteX8" fmla="*/ 488950 w 1644650"/>
              <a:gd name="connsiteY8" fmla="*/ 508000 h 2070100"/>
              <a:gd name="connsiteX9" fmla="*/ 527050 w 1644650"/>
              <a:gd name="connsiteY9" fmla="*/ 482600 h 2070100"/>
              <a:gd name="connsiteX10" fmla="*/ 533400 w 1644650"/>
              <a:gd name="connsiteY10" fmla="*/ 412750 h 2070100"/>
              <a:gd name="connsiteX11" fmla="*/ 590550 w 1644650"/>
              <a:gd name="connsiteY11" fmla="*/ 400050 h 2070100"/>
              <a:gd name="connsiteX12" fmla="*/ 692150 w 1644650"/>
              <a:gd name="connsiteY12" fmla="*/ 368300 h 2070100"/>
              <a:gd name="connsiteX13" fmla="*/ 762000 w 1644650"/>
              <a:gd name="connsiteY13" fmla="*/ 355600 h 2070100"/>
              <a:gd name="connsiteX14" fmla="*/ 723900 w 1644650"/>
              <a:gd name="connsiteY14" fmla="*/ 330200 h 2070100"/>
              <a:gd name="connsiteX15" fmla="*/ 781050 w 1644650"/>
              <a:gd name="connsiteY15" fmla="*/ 311150 h 2070100"/>
              <a:gd name="connsiteX16" fmla="*/ 844550 w 1644650"/>
              <a:gd name="connsiteY16" fmla="*/ 304800 h 2070100"/>
              <a:gd name="connsiteX17" fmla="*/ 920750 w 1644650"/>
              <a:gd name="connsiteY17" fmla="*/ 292100 h 2070100"/>
              <a:gd name="connsiteX18" fmla="*/ 895350 w 1644650"/>
              <a:gd name="connsiteY18" fmla="*/ 234950 h 2070100"/>
              <a:gd name="connsiteX19" fmla="*/ 876300 w 1644650"/>
              <a:gd name="connsiteY19" fmla="*/ 196850 h 2070100"/>
              <a:gd name="connsiteX20" fmla="*/ 876300 w 1644650"/>
              <a:gd name="connsiteY20" fmla="*/ 177800 h 2070100"/>
              <a:gd name="connsiteX21" fmla="*/ 901700 w 1644650"/>
              <a:gd name="connsiteY21" fmla="*/ 165100 h 2070100"/>
              <a:gd name="connsiteX22" fmla="*/ 901700 w 1644650"/>
              <a:gd name="connsiteY22" fmla="*/ 95250 h 2070100"/>
              <a:gd name="connsiteX23" fmla="*/ 901700 w 1644650"/>
              <a:gd name="connsiteY23" fmla="*/ 95250 h 2070100"/>
              <a:gd name="connsiteX24" fmla="*/ 958850 w 1644650"/>
              <a:gd name="connsiteY24" fmla="*/ 31750 h 2070100"/>
              <a:gd name="connsiteX25" fmla="*/ 977900 w 1644650"/>
              <a:gd name="connsiteY25" fmla="*/ 0 h 2070100"/>
              <a:gd name="connsiteX26" fmla="*/ 977900 w 1644650"/>
              <a:gd name="connsiteY26" fmla="*/ 0 h 2070100"/>
              <a:gd name="connsiteX27" fmla="*/ 1041400 w 1644650"/>
              <a:gd name="connsiteY27" fmla="*/ 95250 h 2070100"/>
              <a:gd name="connsiteX28" fmla="*/ 1066800 w 1644650"/>
              <a:gd name="connsiteY28" fmla="*/ 114300 h 2070100"/>
              <a:gd name="connsiteX29" fmla="*/ 1130300 w 1644650"/>
              <a:gd name="connsiteY29" fmla="*/ 107950 h 2070100"/>
              <a:gd name="connsiteX30" fmla="*/ 1231900 w 1644650"/>
              <a:gd name="connsiteY30" fmla="*/ 57150 h 2070100"/>
              <a:gd name="connsiteX31" fmla="*/ 1301750 w 1644650"/>
              <a:gd name="connsiteY31" fmla="*/ 69850 h 2070100"/>
              <a:gd name="connsiteX32" fmla="*/ 1327150 w 1644650"/>
              <a:gd name="connsiteY32" fmla="*/ 101600 h 2070100"/>
              <a:gd name="connsiteX33" fmla="*/ 1346200 w 1644650"/>
              <a:gd name="connsiteY33" fmla="*/ 165100 h 2070100"/>
              <a:gd name="connsiteX34" fmla="*/ 1403350 w 1644650"/>
              <a:gd name="connsiteY34" fmla="*/ 215900 h 2070100"/>
              <a:gd name="connsiteX35" fmla="*/ 1428750 w 1644650"/>
              <a:gd name="connsiteY35" fmla="*/ 298450 h 2070100"/>
              <a:gd name="connsiteX36" fmla="*/ 1473200 w 1644650"/>
              <a:gd name="connsiteY36" fmla="*/ 336550 h 2070100"/>
              <a:gd name="connsiteX37" fmla="*/ 1498600 w 1644650"/>
              <a:gd name="connsiteY37" fmla="*/ 438150 h 2070100"/>
              <a:gd name="connsiteX38" fmla="*/ 1492250 w 1644650"/>
              <a:gd name="connsiteY38" fmla="*/ 501650 h 2070100"/>
              <a:gd name="connsiteX39" fmla="*/ 1460500 w 1644650"/>
              <a:gd name="connsiteY39" fmla="*/ 533400 h 2070100"/>
              <a:gd name="connsiteX40" fmla="*/ 1485900 w 1644650"/>
              <a:gd name="connsiteY40" fmla="*/ 590550 h 2070100"/>
              <a:gd name="connsiteX41" fmla="*/ 1485900 w 1644650"/>
              <a:gd name="connsiteY41" fmla="*/ 590550 h 2070100"/>
              <a:gd name="connsiteX42" fmla="*/ 1562100 w 1644650"/>
              <a:gd name="connsiteY42" fmla="*/ 558800 h 2070100"/>
              <a:gd name="connsiteX43" fmla="*/ 1606550 w 1644650"/>
              <a:gd name="connsiteY43" fmla="*/ 577850 h 2070100"/>
              <a:gd name="connsiteX44" fmla="*/ 1638300 w 1644650"/>
              <a:gd name="connsiteY44" fmla="*/ 571500 h 2070100"/>
              <a:gd name="connsiteX45" fmla="*/ 1644650 w 1644650"/>
              <a:gd name="connsiteY45" fmla="*/ 622300 h 2070100"/>
              <a:gd name="connsiteX46" fmla="*/ 1562100 w 1644650"/>
              <a:gd name="connsiteY46" fmla="*/ 622300 h 2070100"/>
              <a:gd name="connsiteX47" fmla="*/ 1524000 w 1644650"/>
              <a:gd name="connsiteY47" fmla="*/ 660400 h 2070100"/>
              <a:gd name="connsiteX48" fmla="*/ 1549400 w 1644650"/>
              <a:gd name="connsiteY48" fmla="*/ 685800 h 2070100"/>
              <a:gd name="connsiteX49" fmla="*/ 1479550 w 1644650"/>
              <a:gd name="connsiteY49" fmla="*/ 781050 h 2070100"/>
              <a:gd name="connsiteX50" fmla="*/ 1447800 w 1644650"/>
              <a:gd name="connsiteY50" fmla="*/ 793750 h 2070100"/>
              <a:gd name="connsiteX51" fmla="*/ 1428750 w 1644650"/>
              <a:gd name="connsiteY51" fmla="*/ 831850 h 2070100"/>
              <a:gd name="connsiteX52" fmla="*/ 1308100 w 1644650"/>
              <a:gd name="connsiteY52" fmla="*/ 908050 h 2070100"/>
              <a:gd name="connsiteX53" fmla="*/ 1244600 w 1644650"/>
              <a:gd name="connsiteY53" fmla="*/ 908050 h 2070100"/>
              <a:gd name="connsiteX54" fmla="*/ 1206500 w 1644650"/>
              <a:gd name="connsiteY54" fmla="*/ 946150 h 2070100"/>
              <a:gd name="connsiteX55" fmla="*/ 1200150 w 1644650"/>
              <a:gd name="connsiteY55" fmla="*/ 977900 h 2070100"/>
              <a:gd name="connsiteX56" fmla="*/ 1263650 w 1644650"/>
              <a:gd name="connsiteY56" fmla="*/ 1016000 h 2070100"/>
              <a:gd name="connsiteX57" fmla="*/ 1289050 w 1644650"/>
              <a:gd name="connsiteY57" fmla="*/ 1054100 h 2070100"/>
              <a:gd name="connsiteX58" fmla="*/ 1289050 w 1644650"/>
              <a:gd name="connsiteY58" fmla="*/ 1104900 h 2070100"/>
              <a:gd name="connsiteX59" fmla="*/ 1250950 w 1644650"/>
              <a:gd name="connsiteY59" fmla="*/ 1143000 h 2070100"/>
              <a:gd name="connsiteX60" fmla="*/ 1219200 w 1644650"/>
              <a:gd name="connsiteY60" fmla="*/ 1206500 h 2070100"/>
              <a:gd name="connsiteX61" fmla="*/ 1219200 w 1644650"/>
              <a:gd name="connsiteY61" fmla="*/ 1295400 h 2070100"/>
              <a:gd name="connsiteX62" fmla="*/ 1219200 w 1644650"/>
              <a:gd name="connsiteY62" fmla="*/ 1339850 h 2070100"/>
              <a:gd name="connsiteX63" fmla="*/ 1263650 w 1644650"/>
              <a:gd name="connsiteY63" fmla="*/ 1339850 h 2070100"/>
              <a:gd name="connsiteX64" fmla="*/ 1276350 w 1644650"/>
              <a:gd name="connsiteY64" fmla="*/ 1352550 h 2070100"/>
              <a:gd name="connsiteX65" fmla="*/ 1276350 w 1644650"/>
              <a:gd name="connsiteY65" fmla="*/ 1416050 h 2070100"/>
              <a:gd name="connsiteX66" fmla="*/ 1333500 w 1644650"/>
              <a:gd name="connsiteY66" fmla="*/ 1460500 h 2070100"/>
              <a:gd name="connsiteX67" fmla="*/ 1352550 w 1644650"/>
              <a:gd name="connsiteY67" fmla="*/ 1517650 h 2070100"/>
              <a:gd name="connsiteX68" fmla="*/ 1365250 w 1644650"/>
              <a:gd name="connsiteY68" fmla="*/ 1581150 h 2070100"/>
              <a:gd name="connsiteX69" fmla="*/ 1365250 w 1644650"/>
              <a:gd name="connsiteY69" fmla="*/ 1631950 h 2070100"/>
              <a:gd name="connsiteX70" fmla="*/ 1339850 w 1644650"/>
              <a:gd name="connsiteY70" fmla="*/ 1651000 h 2070100"/>
              <a:gd name="connsiteX71" fmla="*/ 1409700 w 1644650"/>
              <a:gd name="connsiteY71" fmla="*/ 1670050 h 2070100"/>
              <a:gd name="connsiteX72" fmla="*/ 1511300 w 1644650"/>
              <a:gd name="connsiteY72" fmla="*/ 1689100 h 2070100"/>
              <a:gd name="connsiteX73" fmla="*/ 1536700 w 1644650"/>
              <a:gd name="connsiteY73" fmla="*/ 1689100 h 2070100"/>
              <a:gd name="connsiteX74" fmla="*/ 1555750 w 1644650"/>
              <a:gd name="connsiteY74" fmla="*/ 1739900 h 2070100"/>
              <a:gd name="connsiteX75" fmla="*/ 1606550 w 1644650"/>
              <a:gd name="connsiteY75" fmla="*/ 1733550 h 2070100"/>
              <a:gd name="connsiteX76" fmla="*/ 1638300 w 1644650"/>
              <a:gd name="connsiteY76" fmla="*/ 1816100 h 2070100"/>
              <a:gd name="connsiteX77" fmla="*/ 1625600 w 1644650"/>
              <a:gd name="connsiteY77" fmla="*/ 1860550 h 2070100"/>
              <a:gd name="connsiteX78" fmla="*/ 1574800 w 1644650"/>
              <a:gd name="connsiteY78" fmla="*/ 1898650 h 2070100"/>
              <a:gd name="connsiteX79" fmla="*/ 1587500 w 1644650"/>
              <a:gd name="connsiteY79" fmla="*/ 1949450 h 2070100"/>
              <a:gd name="connsiteX80" fmla="*/ 1587500 w 1644650"/>
              <a:gd name="connsiteY80" fmla="*/ 1949450 h 2070100"/>
              <a:gd name="connsiteX81" fmla="*/ 1587500 w 1644650"/>
              <a:gd name="connsiteY81" fmla="*/ 2012950 h 2070100"/>
              <a:gd name="connsiteX82" fmla="*/ 1549400 w 1644650"/>
              <a:gd name="connsiteY82" fmla="*/ 1981200 h 2070100"/>
              <a:gd name="connsiteX83" fmla="*/ 1498600 w 1644650"/>
              <a:gd name="connsiteY83" fmla="*/ 2032000 h 2070100"/>
              <a:gd name="connsiteX84" fmla="*/ 1447800 w 1644650"/>
              <a:gd name="connsiteY84" fmla="*/ 2012950 h 2070100"/>
              <a:gd name="connsiteX85" fmla="*/ 1371600 w 1644650"/>
              <a:gd name="connsiteY85" fmla="*/ 2070100 h 2070100"/>
              <a:gd name="connsiteX86" fmla="*/ 1231900 w 1644650"/>
              <a:gd name="connsiteY86" fmla="*/ 2038350 h 2070100"/>
              <a:gd name="connsiteX87" fmla="*/ 1270000 w 1644650"/>
              <a:gd name="connsiteY87" fmla="*/ 1892300 h 2070100"/>
              <a:gd name="connsiteX88" fmla="*/ 1206500 w 1644650"/>
              <a:gd name="connsiteY88" fmla="*/ 1822450 h 2070100"/>
              <a:gd name="connsiteX89" fmla="*/ 1212850 w 1644650"/>
              <a:gd name="connsiteY89" fmla="*/ 1739900 h 2070100"/>
              <a:gd name="connsiteX90" fmla="*/ 1200150 w 1644650"/>
              <a:gd name="connsiteY90" fmla="*/ 1689100 h 2070100"/>
              <a:gd name="connsiteX91" fmla="*/ 1123950 w 1644650"/>
              <a:gd name="connsiteY91" fmla="*/ 1651000 h 2070100"/>
              <a:gd name="connsiteX92" fmla="*/ 1155700 w 1644650"/>
              <a:gd name="connsiteY92" fmla="*/ 1593850 h 2070100"/>
              <a:gd name="connsiteX93" fmla="*/ 1155700 w 1644650"/>
              <a:gd name="connsiteY93" fmla="*/ 1593850 h 2070100"/>
              <a:gd name="connsiteX94" fmla="*/ 1143000 w 1644650"/>
              <a:gd name="connsiteY94" fmla="*/ 1543050 h 2070100"/>
              <a:gd name="connsiteX95" fmla="*/ 1047750 w 1644650"/>
              <a:gd name="connsiteY95" fmla="*/ 1377950 h 2070100"/>
              <a:gd name="connsiteX96" fmla="*/ 971550 w 1644650"/>
              <a:gd name="connsiteY96" fmla="*/ 1314450 h 2070100"/>
              <a:gd name="connsiteX97" fmla="*/ 901700 w 1644650"/>
              <a:gd name="connsiteY97" fmla="*/ 1225550 h 2070100"/>
              <a:gd name="connsiteX98" fmla="*/ 806450 w 1644650"/>
              <a:gd name="connsiteY98" fmla="*/ 1143000 h 2070100"/>
              <a:gd name="connsiteX99" fmla="*/ 755650 w 1644650"/>
              <a:gd name="connsiteY99" fmla="*/ 1098550 h 2070100"/>
              <a:gd name="connsiteX100" fmla="*/ 692150 w 1644650"/>
              <a:gd name="connsiteY100" fmla="*/ 1111250 h 2070100"/>
              <a:gd name="connsiteX101" fmla="*/ 723900 w 1644650"/>
              <a:gd name="connsiteY101" fmla="*/ 1174750 h 2070100"/>
              <a:gd name="connsiteX102" fmla="*/ 711200 w 1644650"/>
              <a:gd name="connsiteY102" fmla="*/ 1206500 h 2070100"/>
              <a:gd name="connsiteX103" fmla="*/ 641350 w 1644650"/>
              <a:gd name="connsiteY103" fmla="*/ 1244600 h 2070100"/>
              <a:gd name="connsiteX104" fmla="*/ 565150 w 1644650"/>
              <a:gd name="connsiteY104" fmla="*/ 1219200 h 2070100"/>
              <a:gd name="connsiteX105" fmla="*/ 546100 w 1644650"/>
              <a:gd name="connsiteY105" fmla="*/ 1231900 h 2070100"/>
              <a:gd name="connsiteX106" fmla="*/ 501650 w 1644650"/>
              <a:gd name="connsiteY106" fmla="*/ 1320800 h 2070100"/>
              <a:gd name="connsiteX107" fmla="*/ 444500 w 1644650"/>
              <a:gd name="connsiteY107" fmla="*/ 1377950 h 2070100"/>
              <a:gd name="connsiteX108" fmla="*/ 444500 w 1644650"/>
              <a:gd name="connsiteY108" fmla="*/ 1377950 h 2070100"/>
              <a:gd name="connsiteX109" fmla="*/ 330200 w 1644650"/>
              <a:gd name="connsiteY109" fmla="*/ 1352550 h 2070100"/>
              <a:gd name="connsiteX110" fmla="*/ 298450 w 1644650"/>
              <a:gd name="connsiteY110" fmla="*/ 1377950 h 2070100"/>
              <a:gd name="connsiteX111" fmla="*/ 203200 w 1644650"/>
              <a:gd name="connsiteY111" fmla="*/ 1276350 h 2070100"/>
              <a:gd name="connsiteX112" fmla="*/ 69850 w 1644650"/>
              <a:gd name="connsiteY112" fmla="*/ 1276350 h 2070100"/>
              <a:gd name="connsiteX113" fmla="*/ 69850 w 1644650"/>
              <a:gd name="connsiteY113" fmla="*/ 1276350 h 2070100"/>
              <a:gd name="connsiteX114" fmla="*/ 57150 w 1644650"/>
              <a:gd name="connsiteY114" fmla="*/ 1130300 h 2070100"/>
              <a:gd name="connsiteX115" fmla="*/ 25400 w 1644650"/>
              <a:gd name="connsiteY115" fmla="*/ 1060450 h 2070100"/>
              <a:gd name="connsiteX116" fmla="*/ 0 w 1644650"/>
              <a:gd name="connsiteY116" fmla="*/ 971550 h 2070100"/>
              <a:gd name="connsiteX117" fmla="*/ 44450 w 1644650"/>
              <a:gd name="connsiteY117" fmla="*/ 800100 h 2070100"/>
              <a:gd name="connsiteX118" fmla="*/ 25400 w 1644650"/>
              <a:gd name="connsiteY118" fmla="*/ 73025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644650" h="2070100">
                <a:moveTo>
                  <a:pt x="25400" y="730250"/>
                </a:moveTo>
                <a:lnTo>
                  <a:pt x="12700" y="641350"/>
                </a:lnTo>
                <a:lnTo>
                  <a:pt x="146050" y="584200"/>
                </a:lnTo>
                <a:lnTo>
                  <a:pt x="190500" y="558800"/>
                </a:lnTo>
                <a:lnTo>
                  <a:pt x="298450" y="558800"/>
                </a:lnTo>
                <a:lnTo>
                  <a:pt x="292100" y="501650"/>
                </a:lnTo>
                <a:lnTo>
                  <a:pt x="292100" y="501650"/>
                </a:lnTo>
                <a:lnTo>
                  <a:pt x="387350" y="539750"/>
                </a:lnTo>
                <a:lnTo>
                  <a:pt x="488950" y="508000"/>
                </a:lnTo>
                <a:lnTo>
                  <a:pt x="527050" y="482600"/>
                </a:lnTo>
                <a:lnTo>
                  <a:pt x="533400" y="412750"/>
                </a:lnTo>
                <a:lnTo>
                  <a:pt x="590550" y="400050"/>
                </a:lnTo>
                <a:lnTo>
                  <a:pt x="692150" y="368300"/>
                </a:lnTo>
                <a:lnTo>
                  <a:pt x="762000" y="355600"/>
                </a:lnTo>
                <a:lnTo>
                  <a:pt x="723900" y="330200"/>
                </a:lnTo>
                <a:lnTo>
                  <a:pt x="781050" y="311150"/>
                </a:lnTo>
                <a:lnTo>
                  <a:pt x="844550" y="304800"/>
                </a:lnTo>
                <a:lnTo>
                  <a:pt x="920750" y="292100"/>
                </a:lnTo>
                <a:lnTo>
                  <a:pt x="895350" y="234950"/>
                </a:lnTo>
                <a:lnTo>
                  <a:pt x="876300" y="196850"/>
                </a:lnTo>
                <a:lnTo>
                  <a:pt x="876300" y="177800"/>
                </a:lnTo>
                <a:lnTo>
                  <a:pt x="901700" y="165100"/>
                </a:lnTo>
                <a:lnTo>
                  <a:pt x="901700" y="95250"/>
                </a:lnTo>
                <a:lnTo>
                  <a:pt x="901700" y="95250"/>
                </a:lnTo>
                <a:lnTo>
                  <a:pt x="958850" y="31750"/>
                </a:lnTo>
                <a:lnTo>
                  <a:pt x="977900" y="0"/>
                </a:lnTo>
                <a:lnTo>
                  <a:pt x="977900" y="0"/>
                </a:lnTo>
                <a:lnTo>
                  <a:pt x="1041400" y="95250"/>
                </a:lnTo>
                <a:lnTo>
                  <a:pt x="1066800" y="114300"/>
                </a:lnTo>
                <a:lnTo>
                  <a:pt x="1130300" y="107950"/>
                </a:lnTo>
                <a:lnTo>
                  <a:pt x="1231900" y="57150"/>
                </a:lnTo>
                <a:lnTo>
                  <a:pt x="1301750" y="69850"/>
                </a:lnTo>
                <a:lnTo>
                  <a:pt x="1327150" y="101600"/>
                </a:lnTo>
                <a:lnTo>
                  <a:pt x="1346200" y="165100"/>
                </a:lnTo>
                <a:lnTo>
                  <a:pt x="1403350" y="215900"/>
                </a:lnTo>
                <a:lnTo>
                  <a:pt x="1428750" y="298450"/>
                </a:lnTo>
                <a:lnTo>
                  <a:pt x="1473200" y="336550"/>
                </a:lnTo>
                <a:lnTo>
                  <a:pt x="1498600" y="438150"/>
                </a:lnTo>
                <a:lnTo>
                  <a:pt x="1492250" y="501650"/>
                </a:lnTo>
                <a:lnTo>
                  <a:pt x="1460500" y="533400"/>
                </a:lnTo>
                <a:lnTo>
                  <a:pt x="1485900" y="590550"/>
                </a:lnTo>
                <a:lnTo>
                  <a:pt x="1485900" y="590550"/>
                </a:lnTo>
                <a:lnTo>
                  <a:pt x="1562100" y="558800"/>
                </a:lnTo>
                <a:lnTo>
                  <a:pt x="1606550" y="577850"/>
                </a:lnTo>
                <a:lnTo>
                  <a:pt x="1638300" y="571500"/>
                </a:lnTo>
                <a:lnTo>
                  <a:pt x="1644650" y="622300"/>
                </a:lnTo>
                <a:lnTo>
                  <a:pt x="1562100" y="622300"/>
                </a:lnTo>
                <a:lnTo>
                  <a:pt x="1524000" y="660400"/>
                </a:lnTo>
                <a:lnTo>
                  <a:pt x="1549400" y="685800"/>
                </a:lnTo>
                <a:lnTo>
                  <a:pt x="1479550" y="781050"/>
                </a:lnTo>
                <a:lnTo>
                  <a:pt x="1447800" y="793750"/>
                </a:lnTo>
                <a:lnTo>
                  <a:pt x="1428750" y="831850"/>
                </a:lnTo>
                <a:lnTo>
                  <a:pt x="1308100" y="908050"/>
                </a:lnTo>
                <a:lnTo>
                  <a:pt x="1244600" y="908050"/>
                </a:lnTo>
                <a:lnTo>
                  <a:pt x="1206500" y="946150"/>
                </a:lnTo>
                <a:lnTo>
                  <a:pt x="1200150" y="977900"/>
                </a:lnTo>
                <a:lnTo>
                  <a:pt x="1263650" y="1016000"/>
                </a:lnTo>
                <a:lnTo>
                  <a:pt x="1289050" y="1054100"/>
                </a:lnTo>
                <a:lnTo>
                  <a:pt x="1289050" y="1104900"/>
                </a:lnTo>
                <a:lnTo>
                  <a:pt x="1250950" y="1143000"/>
                </a:lnTo>
                <a:lnTo>
                  <a:pt x="1219200" y="1206500"/>
                </a:lnTo>
                <a:lnTo>
                  <a:pt x="1219200" y="1295400"/>
                </a:lnTo>
                <a:lnTo>
                  <a:pt x="1219200" y="1339850"/>
                </a:lnTo>
                <a:lnTo>
                  <a:pt x="1263650" y="1339850"/>
                </a:lnTo>
                <a:lnTo>
                  <a:pt x="1276350" y="1352550"/>
                </a:lnTo>
                <a:lnTo>
                  <a:pt x="1276350" y="1416050"/>
                </a:lnTo>
                <a:lnTo>
                  <a:pt x="1333500" y="1460500"/>
                </a:lnTo>
                <a:lnTo>
                  <a:pt x="1352550" y="1517650"/>
                </a:lnTo>
                <a:lnTo>
                  <a:pt x="1365250" y="1581150"/>
                </a:lnTo>
                <a:lnTo>
                  <a:pt x="1365250" y="1631950"/>
                </a:lnTo>
                <a:lnTo>
                  <a:pt x="1339850" y="1651000"/>
                </a:lnTo>
                <a:lnTo>
                  <a:pt x="1409700" y="1670050"/>
                </a:lnTo>
                <a:lnTo>
                  <a:pt x="1511300" y="1689100"/>
                </a:lnTo>
                <a:lnTo>
                  <a:pt x="1536700" y="1689100"/>
                </a:lnTo>
                <a:lnTo>
                  <a:pt x="1555750" y="1739900"/>
                </a:lnTo>
                <a:lnTo>
                  <a:pt x="1606550" y="1733550"/>
                </a:lnTo>
                <a:lnTo>
                  <a:pt x="1638300" y="1816100"/>
                </a:lnTo>
                <a:lnTo>
                  <a:pt x="1625600" y="1860550"/>
                </a:lnTo>
                <a:lnTo>
                  <a:pt x="1574800" y="1898650"/>
                </a:lnTo>
                <a:lnTo>
                  <a:pt x="1587500" y="1949450"/>
                </a:lnTo>
                <a:lnTo>
                  <a:pt x="1587500" y="1949450"/>
                </a:lnTo>
                <a:lnTo>
                  <a:pt x="1587500" y="2012950"/>
                </a:lnTo>
                <a:lnTo>
                  <a:pt x="1549400" y="1981200"/>
                </a:lnTo>
                <a:lnTo>
                  <a:pt x="1498600" y="2032000"/>
                </a:lnTo>
                <a:lnTo>
                  <a:pt x="1447800" y="2012950"/>
                </a:lnTo>
                <a:lnTo>
                  <a:pt x="1371600" y="2070100"/>
                </a:lnTo>
                <a:lnTo>
                  <a:pt x="1231900" y="2038350"/>
                </a:lnTo>
                <a:lnTo>
                  <a:pt x="1270000" y="1892300"/>
                </a:lnTo>
                <a:lnTo>
                  <a:pt x="1206500" y="1822450"/>
                </a:lnTo>
                <a:lnTo>
                  <a:pt x="1212850" y="1739900"/>
                </a:lnTo>
                <a:lnTo>
                  <a:pt x="1200150" y="1689100"/>
                </a:lnTo>
                <a:lnTo>
                  <a:pt x="1123950" y="1651000"/>
                </a:lnTo>
                <a:lnTo>
                  <a:pt x="1155700" y="1593850"/>
                </a:lnTo>
                <a:lnTo>
                  <a:pt x="1155700" y="1593850"/>
                </a:lnTo>
                <a:lnTo>
                  <a:pt x="1143000" y="1543050"/>
                </a:lnTo>
                <a:lnTo>
                  <a:pt x="1047750" y="1377950"/>
                </a:lnTo>
                <a:lnTo>
                  <a:pt x="971550" y="1314450"/>
                </a:lnTo>
                <a:lnTo>
                  <a:pt x="901700" y="1225550"/>
                </a:lnTo>
                <a:lnTo>
                  <a:pt x="806450" y="1143000"/>
                </a:lnTo>
                <a:lnTo>
                  <a:pt x="755650" y="1098550"/>
                </a:lnTo>
                <a:lnTo>
                  <a:pt x="692150" y="1111250"/>
                </a:lnTo>
                <a:lnTo>
                  <a:pt x="723900" y="1174750"/>
                </a:lnTo>
                <a:lnTo>
                  <a:pt x="711200" y="1206500"/>
                </a:lnTo>
                <a:lnTo>
                  <a:pt x="641350" y="1244600"/>
                </a:lnTo>
                <a:lnTo>
                  <a:pt x="565150" y="1219200"/>
                </a:lnTo>
                <a:lnTo>
                  <a:pt x="546100" y="1231900"/>
                </a:lnTo>
                <a:lnTo>
                  <a:pt x="501650" y="1320800"/>
                </a:lnTo>
                <a:lnTo>
                  <a:pt x="444500" y="1377950"/>
                </a:lnTo>
                <a:lnTo>
                  <a:pt x="444500" y="1377950"/>
                </a:lnTo>
                <a:lnTo>
                  <a:pt x="330200" y="1352550"/>
                </a:lnTo>
                <a:lnTo>
                  <a:pt x="298450" y="1377950"/>
                </a:lnTo>
                <a:lnTo>
                  <a:pt x="203200" y="1276350"/>
                </a:lnTo>
                <a:lnTo>
                  <a:pt x="69850" y="1276350"/>
                </a:lnTo>
                <a:lnTo>
                  <a:pt x="69850" y="1276350"/>
                </a:lnTo>
                <a:lnTo>
                  <a:pt x="57150" y="1130300"/>
                </a:lnTo>
                <a:lnTo>
                  <a:pt x="25400" y="1060450"/>
                </a:lnTo>
                <a:lnTo>
                  <a:pt x="0" y="971550"/>
                </a:lnTo>
                <a:lnTo>
                  <a:pt x="44450" y="800100"/>
                </a:lnTo>
                <a:lnTo>
                  <a:pt x="25400" y="7302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7" name="Прямоугольник 286"/>
          <p:cNvSpPr/>
          <p:nvPr/>
        </p:nvSpPr>
        <p:spPr>
          <a:xfrm>
            <a:off x="2535254" y="4355691"/>
            <a:ext cx="650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Болгар</a:t>
            </a:r>
          </a:p>
        </p:txBody>
      </p:sp>
      <p:sp>
        <p:nvSpPr>
          <p:cNvPr id="288" name="Прямоугольник 287"/>
          <p:cNvSpPr/>
          <p:nvPr/>
        </p:nvSpPr>
        <p:spPr>
          <a:xfrm>
            <a:off x="1795477" y="4882738"/>
            <a:ext cx="650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Тетюши</a:t>
            </a:r>
          </a:p>
        </p:txBody>
      </p:sp>
      <p:sp>
        <p:nvSpPr>
          <p:cNvPr id="289" name="Прямоугольник 288"/>
          <p:cNvSpPr/>
          <p:nvPr/>
        </p:nvSpPr>
        <p:spPr>
          <a:xfrm>
            <a:off x="1143040" y="4512851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Буинск</a:t>
            </a:r>
          </a:p>
        </p:txBody>
      </p:sp>
      <p:sp>
        <p:nvSpPr>
          <p:cNvPr id="290" name="Полилиния 289"/>
          <p:cNvSpPr/>
          <p:nvPr/>
        </p:nvSpPr>
        <p:spPr>
          <a:xfrm>
            <a:off x="7208531" y="4907940"/>
            <a:ext cx="896387" cy="1160145"/>
          </a:xfrm>
          <a:custGeom>
            <a:avLst/>
            <a:gdLst>
              <a:gd name="connsiteX0" fmla="*/ 92075 w 1136650"/>
              <a:gd name="connsiteY0" fmla="*/ 365125 h 1565275"/>
              <a:gd name="connsiteX1" fmla="*/ 28575 w 1136650"/>
              <a:gd name="connsiteY1" fmla="*/ 355600 h 1565275"/>
              <a:gd name="connsiteX2" fmla="*/ 9525 w 1136650"/>
              <a:gd name="connsiteY2" fmla="*/ 317500 h 1565275"/>
              <a:gd name="connsiteX3" fmla="*/ 28575 w 1136650"/>
              <a:gd name="connsiteY3" fmla="*/ 276225 h 1565275"/>
              <a:gd name="connsiteX4" fmla="*/ 0 w 1136650"/>
              <a:gd name="connsiteY4" fmla="*/ 184150 h 1565275"/>
              <a:gd name="connsiteX5" fmla="*/ 60325 w 1136650"/>
              <a:gd name="connsiteY5" fmla="*/ 180975 h 1565275"/>
              <a:gd name="connsiteX6" fmla="*/ 111125 w 1136650"/>
              <a:gd name="connsiteY6" fmla="*/ 165100 h 1565275"/>
              <a:gd name="connsiteX7" fmla="*/ 123825 w 1136650"/>
              <a:gd name="connsiteY7" fmla="*/ 101600 h 1565275"/>
              <a:gd name="connsiteX8" fmla="*/ 139700 w 1136650"/>
              <a:gd name="connsiteY8" fmla="*/ 88900 h 1565275"/>
              <a:gd name="connsiteX9" fmla="*/ 177800 w 1136650"/>
              <a:gd name="connsiteY9" fmla="*/ 73025 h 1565275"/>
              <a:gd name="connsiteX10" fmla="*/ 149225 w 1136650"/>
              <a:gd name="connsiteY10" fmla="*/ 53975 h 1565275"/>
              <a:gd name="connsiteX11" fmla="*/ 149225 w 1136650"/>
              <a:gd name="connsiteY11" fmla="*/ 53975 h 1565275"/>
              <a:gd name="connsiteX12" fmla="*/ 187325 w 1136650"/>
              <a:gd name="connsiteY12" fmla="*/ 3175 h 1565275"/>
              <a:gd name="connsiteX13" fmla="*/ 231775 w 1136650"/>
              <a:gd name="connsiteY13" fmla="*/ 0 h 1565275"/>
              <a:gd name="connsiteX14" fmla="*/ 238125 w 1136650"/>
              <a:gd name="connsiteY14" fmla="*/ 38100 h 1565275"/>
              <a:gd name="connsiteX15" fmla="*/ 250825 w 1136650"/>
              <a:gd name="connsiteY15" fmla="*/ 73025 h 1565275"/>
              <a:gd name="connsiteX16" fmla="*/ 276225 w 1136650"/>
              <a:gd name="connsiteY16" fmla="*/ 85725 h 1565275"/>
              <a:gd name="connsiteX17" fmla="*/ 307975 w 1136650"/>
              <a:gd name="connsiteY17" fmla="*/ 85725 h 1565275"/>
              <a:gd name="connsiteX18" fmla="*/ 330200 w 1136650"/>
              <a:gd name="connsiteY18" fmla="*/ 85725 h 1565275"/>
              <a:gd name="connsiteX19" fmla="*/ 368300 w 1136650"/>
              <a:gd name="connsiteY19" fmla="*/ 174625 h 1565275"/>
              <a:gd name="connsiteX20" fmla="*/ 396875 w 1136650"/>
              <a:gd name="connsiteY20" fmla="*/ 219075 h 1565275"/>
              <a:gd name="connsiteX21" fmla="*/ 428625 w 1136650"/>
              <a:gd name="connsiteY21" fmla="*/ 269875 h 1565275"/>
              <a:gd name="connsiteX22" fmla="*/ 403225 w 1136650"/>
              <a:gd name="connsiteY22" fmla="*/ 384175 h 1565275"/>
              <a:gd name="connsiteX23" fmla="*/ 492125 w 1136650"/>
              <a:gd name="connsiteY23" fmla="*/ 400050 h 1565275"/>
              <a:gd name="connsiteX24" fmla="*/ 619125 w 1136650"/>
              <a:gd name="connsiteY24" fmla="*/ 266700 h 1565275"/>
              <a:gd name="connsiteX25" fmla="*/ 657225 w 1136650"/>
              <a:gd name="connsiteY25" fmla="*/ 212725 h 1565275"/>
              <a:gd name="connsiteX26" fmla="*/ 758825 w 1136650"/>
              <a:gd name="connsiteY26" fmla="*/ 184150 h 1565275"/>
              <a:gd name="connsiteX27" fmla="*/ 803275 w 1136650"/>
              <a:gd name="connsiteY27" fmla="*/ 244475 h 1565275"/>
              <a:gd name="connsiteX28" fmla="*/ 898525 w 1136650"/>
              <a:gd name="connsiteY28" fmla="*/ 234950 h 1565275"/>
              <a:gd name="connsiteX29" fmla="*/ 939800 w 1136650"/>
              <a:gd name="connsiteY29" fmla="*/ 234950 h 1565275"/>
              <a:gd name="connsiteX30" fmla="*/ 1003300 w 1136650"/>
              <a:gd name="connsiteY30" fmla="*/ 196850 h 1565275"/>
              <a:gd name="connsiteX31" fmla="*/ 1050925 w 1136650"/>
              <a:gd name="connsiteY31" fmla="*/ 190500 h 1565275"/>
              <a:gd name="connsiteX32" fmla="*/ 1050925 w 1136650"/>
              <a:gd name="connsiteY32" fmla="*/ 190500 h 1565275"/>
              <a:gd name="connsiteX33" fmla="*/ 1060450 w 1136650"/>
              <a:gd name="connsiteY33" fmla="*/ 215900 h 1565275"/>
              <a:gd name="connsiteX34" fmla="*/ 1079500 w 1136650"/>
              <a:gd name="connsiteY34" fmla="*/ 244475 h 1565275"/>
              <a:gd name="connsiteX35" fmla="*/ 1079500 w 1136650"/>
              <a:gd name="connsiteY35" fmla="*/ 244475 h 1565275"/>
              <a:gd name="connsiteX36" fmla="*/ 1047750 w 1136650"/>
              <a:gd name="connsiteY36" fmla="*/ 273050 h 1565275"/>
              <a:gd name="connsiteX37" fmla="*/ 1022350 w 1136650"/>
              <a:gd name="connsiteY37" fmla="*/ 288925 h 1565275"/>
              <a:gd name="connsiteX38" fmla="*/ 958850 w 1136650"/>
              <a:gd name="connsiteY38" fmla="*/ 301625 h 1565275"/>
              <a:gd name="connsiteX39" fmla="*/ 958850 w 1136650"/>
              <a:gd name="connsiteY39" fmla="*/ 301625 h 1565275"/>
              <a:gd name="connsiteX40" fmla="*/ 974725 w 1136650"/>
              <a:gd name="connsiteY40" fmla="*/ 349250 h 1565275"/>
              <a:gd name="connsiteX41" fmla="*/ 1016000 w 1136650"/>
              <a:gd name="connsiteY41" fmla="*/ 384175 h 1565275"/>
              <a:gd name="connsiteX42" fmla="*/ 1047750 w 1136650"/>
              <a:gd name="connsiteY42" fmla="*/ 412750 h 1565275"/>
              <a:gd name="connsiteX43" fmla="*/ 1060450 w 1136650"/>
              <a:gd name="connsiteY43" fmla="*/ 482600 h 1565275"/>
              <a:gd name="connsiteX44" fmla="*/ 1060450 w 1136650"/>
              <a:gd name="connsiteY44" fmla="*/ 536575 h 1565275"/>
              <a:gd name="connsiteX45" fmla="*/ 1085850 w 1136650"/>
              <a:gd name="connsiteY45" fmla="*/ 593725 h 1565275"/>
              <a:gd name="connsiteX46" fmla="*/ 1123950 w 1136650"/>
              <a:gd name="connsiteY46" fmla="*/ 603250 h 1565275"/>
              <a:gd name="connsiteX47" fmla="*/ 1136650 w 1136650"/>
              <a:gd name="connsiteY47" fmla="*/ 635000 h 1565275"/>
              <a:gd name="connsiteX48" fmla="*/ 1123950 w 1136650"/>
              <a:gd name="connsiteY48" fmla="*/ 685800 h 1565275"/>
              <a:gd name="connsiteX49" fmla="*/ 1089025 w 1136650"/>
              <a:gd name="connsiteY49" fmla="*/ 711200 h 1565275"/>
              <a:gd name="connsiteX50" fmla="*/ 1101725 w 1136650"/>
              <a:gd name="connsiteY50" fmla="*/ 736600 h 1565275"/>
              <a:gd name="connsiteX51" fmla="*/ 1089025 w 1136650"/>
              <a:gd name="connsiteY51" fmla="*/ 765175 h 1565275"/>
              <a:gd name="connsiteX52" fmla="*/ 1006475 w 1136650"/>
              <a:gd name="connsiteY52" fmla="*/ 752475 h 1565275"/>
              <a:gd name="connsiteX53" fmla="*/ 1009650 w 1136650"/>
              <a:gd name="connsiteY53" fmla="*/ 708025 h 1565275"/>
              <a:gd name="connsiteX54" fmla="*/ 1009650 w 1136650"/>
              <a:gd name="connsiteY54" fmla="*/ 708025 h 1565275"/>
              <a:gd name="connsiteX55" fmla="*/ 1000125 w 1136650"/>
              <a:gd name="connsiteY55" fmla="*/ 650875 h 1565275"/>
              <a:gd name="connsiteX56" fmla="*/ 946150 w 1136650"/>
              <a:gd name="connsiteY56" fmla="*/ 631825 h 1565275"/>
              <a:gd name="connsiteX57" fmla="*/ 885825 w 1136650"/>
              <a:gd name="connsiteY57" fmla="*/ 628650 h 1565275"/>
              <a:gd name="connsiteX58" fmla="*/ 854075 w 1136650"/>
              <a:gd name="connsiteY58" fmla="*/ 663575 h 1565275"/>
              <a:gd name="connsiteX59" fmla="*/ 850900 w 1136650"/>
              <a:gd name="connsiteY59" fmla="*/ 749300 h 1565275"/>
              <a:gd name="connsiteX60" fmla="*/ 784225 w 1136650"/>
              <a:gd name="connsiteY60" fmla="*/ 847725 h 1565275"/>
              <a:gd name="connsiteX61" fmla="*/ 847725 w 1136650"/>
              <a:gd name="connsiteY61" fmla="*/ 850900 h 1565275"/>
              <a:gd name="connsiteX62" fmla="*/ 933450 w 1136650"/>
              <a:gd name="connsiteY62" fmla="*/ 920750 h 1565275"/>
              <a:gd name="connsiteX63" fmla="*/ 971550 w 1136650"/>
              <a:gd name="connsiteY63" fmla="*/ 990600 h 1565275"/>
              <a:gd name="connsiteX64" fmla="*/ 1038225 w 1136650"/>
              <a:gd name="connsiteY64" fmla="*/ 1028700 h 1565275"/>
              <a:gd name="connsiteX65" fmla="*/ 1073150 w 1136650"/>
              <a:gd name="connsiteY65" fmla="*/ 1060450 h 1565275"/>
              <a:gd name="connsiteX66" fmla="*/ 1012825 w 1136650"/>
              <a:gd name="connsiteY66" fmla="*/ 1114425 h 1565275"/>
              <a:gd name="connsiteX67" fmla="*/ 1019175 w 1136650"/>
              <a:gd name="connsiteY67" fmla="*/ 1177925 h 1565275"/>
              <a:gd name="connsiteX68" fmla="*/ 1035050 w 1136650"/>
              <a:gd name="connsiteY68" fmla="*/ 1244600 h 1565275"/>
              <a:gd name="connsiteX69" fmla="*/ 996950 w 1136650"/>
              <a:gd name="connsiteY69" fmla="*/ 1349375 h 1565275"/>
              <a:gd name="connsiteX70" fmla="*/ 968375 w 1136650"/>
              <a:gd name="connsiteY70" fmla="*/ 1355725 h 1565275"/>
              <a:gd name="connsiteX71" fmla="*/ 866775 w 1136650"/>
              <a:gd name="connsiteY71" fmla="*/ 1368425 h 1565275"/>
              <a:gd name="connsiteX72" fmla="*/ 863600 w 1136650"/>
              <a:gd name="connsiteY72" fmla="*/ 1466850 h 1565275"/>
              <a:gd name="connsiteX73" fmla="*/ 777875 w 1136650"/>
              <a:gd name="connsiteY73" fmla="*/ 1565275 h 1565275"/>
              <a:gd name="connsiteX74" fmla="*/ 673100 w 1136650"/>
              <a:gd name="connsiteY74" fmla="*/ 1552575 h 1565275"/>
              <a:gd name="connsiteX75" fmla="*/ 679450 w 1136650"/>
              <a:gd name="connsiteY75" fmla="*/ 1527175 h 1565275"/>
              <a:gd name="connsiteX76" fmla="*/ 746125 w 1136650"/>
              <a:gd name="connsiteY76" fmla="*/ 1476375 h 1565275"/>
              <a:gd name="connsiteX77" fmla="*/ 755650 w 1136650"/>
              <a:gd name="connsiteY77" fmla="*/ 1431925 h 1565275"/>
              <a:gd name="connsiteX78" fmla="*/ 708025 w 1136650"/>
              <a:gd name="connsiteY78" fmla="*/ 1400175 h 1565275"/>
              <a:gd name="connsiteX79" fmla="*/ 625475 w 1136650"/>
              <a:gd name="connsiteY79" fmla="*/ 1409700 h 1565275"/>
              <a:gd name="connsiteX80" fmla="*/ 584200 w 1136650"/>
              <a:gd name="connsiteY80" fmla="*/ 1441450 h 1565275"/>
              <a:gd name="connsiteX81" fmla="*/ 520700 w 1136650"/>
              <a:gd name="connsiteY81" fmla="*/ 1384300 h 1565275"/>
              <a:gd name="connsiteX82" fmla="*/ 396875 w 1136650"/>
              <a:gd name="connsiteY82" fmla="*/ 1323975 h 1565275"/>
              <a:gd name="connsiteX83" fmla="*/ 352425 w 1136650"/>
              <a:gd name="connsiteY83" fmla="*/ 1314450 h 1565275"/>
              <a:gd name="connsiteX84" fmla="*/ 222250 w 1136650"/>
              <a:gd name="connsiteY84" fmla="*/ 1371600 h 1565275"/>
              <a:gd name="connsiteX85" fmla="*/ 231775 w 1136650"/>
              <a:gd name="connsiteY85" fmla="*/ 1343025 h 1565275"/>
              <a:gd name="connsiteX86" fmla="*/ 212725 w 1136650"/>
              <a:gd name="connsiteY86" fmla="*/ 1193800 h 1565275"/>
              <a:gd name="connsiteX87" fmla="*/ 174625 w 1136650"/>
              <a:gd name="connsiteY87" fmla="*/ 1168400 h 1565275"/>
              <a:gd name="connsiteX88" fmla="*/ 174625 w 1136650"/>
              <a:gd name="connsiteY88" fmla="*/ 1143000 h 1565275"/>
              <a:gd name="connsiteX89" fmla="*/ 247650 w 1136650"/>
              <a:gd name="connsiteY89" fmla="*/ 1095375 h 1565275"/>
              <a:gd name="connsiteX90" fmla="*/ 292100 w 1136650"/>
              <a:gd name="connsiteY90" fmla="*/ 1044575 h 1565275"/>
              <a:gd name="connsiteX91" fmla="*/ 323850 w 1136650"/>
              <a:gd name="connsiteY91" fmla="*/ 1003300 h 1565275"/>
              <a:gd name="connsiteX92" fmla="*/ 336550 w 1136650"/>
              <a:gd name="connsiteY92" fmla="*/ 984250 h 1565275"/>
              <a:gd name="connsiteX93" fmla="*/ 320675 w 1136650"/>
              <a:gd name="connsiteY93" fmla="*/ 927100 h 1565275"/>
              <a:gd name="connsiteX94" fmla="*/ 298450 w 1136650"/>
              <a:gd name="connsiteY94" fmla="*/ 892175 h 1565275"/>
              <a:gd name="connsiteX95" fmla="*/ 276225 w 1136650"/>
              <a:gd name="connsiteY95" fmla="*/ 857250 h 1565275"/>
              <a:gd name="connsiteX96" fmla="*/ 276225 w 1136650"/>
              <a:gd name="connsiteY96" fmla="*/ 822325 h 1565275"/>
              <a:gd name="connsiteX97" fmla="*/ 346075 w 1136650"/>
              <a:gd name="connsiteY97" fmla="*/ 777875 h 1565275"/>
              <a:gd name="connsiteX98" fmla="*/ 374650 w 1136650"/>
              <a:gd name="connsiteY98" fmla="*/ 758825 h 1565275"/>
              <a:gd name="connsiteX99" fmla="*/ 396875 w 1136650"/>
              <a:gd name="connsiteY99" fmla="*/ 758825 h 1565275"/>
              <a:gd name="connsiteX100" fmla="*/ 428625 w 1136650"/>
              <a:gd name="connsiteY100" fmla="*/ 758825 h 1565275"/>
              <a:gd name="connsiteX101" fmla="*/ 438150 w 1136650"/>
              <a:gd name="connsiteY101" fmla="*/ 727075 h 1565275"/>
              <a:gd name="connsiteX102" fmla="*/ 438150 w 1136650"/>
              <a:gd name="connsiteY102" fmla="*/ 727075 h 1565275"/>
              <a:gd name="connsiteX103" fmla="*/ 358775 w 1136650"/>
              <a:gd name="connsiteY103" fmla="*/ 669925 h 1565275"/>
              <a:gd name="connsiteX104" fmla="*/ 339725 w 1136650"/>
              <a:gd name="connsiteY104" fmla="*/ 606425 h 1565275"/>
              <a:gd name="connsiteX105" fmla="*/ 365125 w 1136650"/>
              <a:gd name="connsiteY105" fmla="*/ 577850 h 1565275"/>
              <a:gd name="connsiteX106" fmla="*/ 336550 w 1136650"/>
              <a:gd name="connsiteY106" fmla="*/ 530225 h 1565275"/>
              <a:gd name="connsiteX107" fmla="*/ 260350 w 1136650"/>
              <a:gd name="connsiteY107" fmla="*/ 514350 h 1565275"/>
              <a:gd name="connsiteX108" fmla="*/ 209550 w 1136650"/>
              <a:gd name="connsiteY108" fmla="*/ 482600 h 1565275"/>
              <a:gd name="connsiteX109" fmla="*/ 209550 w 1136650"/>
              <a:gd name="connsiteY109" fmla="*/ 454025 h 1565275"/>
              <a:gd name="connsiteX110" fmla="*/ 238125 w 1136650"/>
              <a:gd name="connsiteY110" fmla="*/ 425450 h 1565275"/>
              <a:gd name="connsiteX111" fmla="*/ 228600 w 1136650"/>
              <a:gd name="connsiteY111" fmla="*/ 384175 h 1565275"/>
              <a:gd name="connsiteX112" fmla="*/ 196850 w 1136650"/>
              <a:gd name="connsiteY112" fmla="*/ 381000 h 1565275"/>
              <a:gd name="connsiteX113" fmla="*/ 177800 w 1136650"/>
              <a:gd name="connsiteY113" fmla="*/ 403225 h 1565275"/>
              <a:gd name="connsiteX114" fmla="*/ 177800 w 1136650"/>
              <a:gd name="connsiteY114" fmla="*/ 403225 h 1565275"/>
              <a:gd name="connsiteX115" fmla="*/ 92075 w 1136650"/>
              <a:gd name="connsiteY115" fmla="*/ 365125 h 156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36650" h="1565275">
                <a:moveTo>
                  <a:pt x="92075" y="365125"/>
                </a:moveTo>
                <a:lnTo>
                  <a:pt x="28575" y="355600"/>
                </a:lnTo>
                <a:lnTo>
                  <a:pt x="9525" y="317500"/>
                </a:lnTo>
                <a:lnTo>
                  <a:pt x="28575" y="276225"/>
                </a:lnTo>
                <a:lnTo>
                  <a:pt x="0" y="184150"/>
                </a:lnTo>
                <a:lnTo>
                  <a:pt x="60325" y="180975"/>
                </a:lnTo>
                <a:lnTo>
                  <a:pt x="111125" y="165100"/>
                </a:lnTo>
                <a:lnTo>
                  <a:pt x="123825" y="101600"/>
                </a:lnTo>
                <a:lnTo>
                  <a:pt x="139700" y="88900"/>
                </a:lnTo>
                <a:lnTo>
                  <a:pt x="177800" y="73025"/>
                </a:lnTo>
                <a:lnTo>
                  <a:pt x="149225" y="53975"/>
                </a:lnTo>
                <a:lnTo>
                  <a:pt x="149225" y="53975"/>
                </a:lnTo>
                <a:lnTo>
                  <a:pt x="187325" y="3175"/>
                </a:lnTo>
                <a:lnTo>
                  <a:pt x="231775" y="0"/>
                </a:lnTo>
                <a:lnTo>
                  <a:pt x="238125" y="38100"/>
                </a:lnTo>
                <a:lnTo>
                  <a:pt x="250825" y="73025"/>
                </a:lnTo>
                <a:lnTo>
                  <a:pt x="276225" y="85725"/>
                </a:lnTo>
                <a:lnTo>
                  <a:pt x="307975" y="85725"/>
                </a:lnTo>
                <a:lnTo>
                  <a:pt x="330200" y="85725"/>
                </a:lnTo>
                <a:lnTo>
                  <a:pt x="368300" y="174625"/>
                </a:lnTo>
                <a:lnTo>
                  <a:pt x="396875" y="219075"/>
                </a:lnTo>
                <a:lnTo>
                  <a:pt x="428625" y="269875"/>
                </a:lnTo>
                <a:lnTo>
                  <a:pt x="403225" y="384175"/>
                </a:lnTo>
                <a:lnTo>
                  <a:pt x="492125" y="400050"/>
                </a:lnTo>
                <a:lnTo>
                  <a:pt x="619125" y="266700"/>
                </a:lnTo>
                <a:lnTo>
                  <a:pt x="657225" y="212725"/>
                </a:lnTo>
                <a:lnTo>
                  <a:pt x="758825" y="184150"/>
                </a:lnTo>
                <a:lnTo>
                  <a:pt x="803275" y="244475"/>
                </a:lnTo>
                <a:lnTo>
                  <a:pt x="898525" y="234950"/>
                </a:lnTo>
                <a:lnTo>
                  <a:pt x="939800" y="234950"/>
                </a:lnTo>
                <a:lnTo>
                  <a:pt x="1003300" y="196850"/>
                </a:lnTo>
                <a:lnTo>
                  <a:pt x="1050925" y="190500"/>
                </a:lnTo>
                <a:lnTo>
                  <a:pt x="1050925" y="190500"/>
                </a:lnTo>
                <a:lnTo>
                  <a:pt x="1060450" y="215900"/>
                </a:lnTo>
                <a:lnTo>
                  <a:pt x="1079500" y="244475"/>
                </a:lnTo>
                <a:lnTo>
                  <a:pt x="1079500" y="244475"/>
                </a:lnTo>
                <a:lnTo>
                  <a:pt x="1047750" y="273050"/>
                </a:lnTo>
                <a:lnTo>
                  <a:pt x="1022350" y="288925"/>
                </a:lnTo>
                <a:lnTo>
                  <a:pt x="958850" y="301625"/>
                </a:lnTo>
                <a:lnTo>
                  <a:pt x="958850" y="301625"/>
                </a:lnTo>
                <a:lnTo>
                  <a:pt x="974725" y="349250"/>
                </a:lnTo>
                <a:lnTo>
                  <a:pt x="1016000" y="384175"/>
                </a:lnTo>
                <a:lnTo>
                  <a:pt x="1047750" y="412750"/>
                </a:lnTo>
                <a:lnTo>
                  <a:pt x="1060450" y="482600"/>
                </a:lnTo>
                <a:lnTo>
                  <a:pt x="1060450" y="536575"/>
                </a:lnTo>
                <a:lnTo>
                  <a:pt x="1085850" y="593725"/>
                </a:lnTo>
                <a:lnTo>
                  <a:pt x="1123950" y="603250"/>
                </a:lnTo>
                <a:lnTo>
                  <a:pt x="1136650" y="635000"/>
                </a:lnTo>
                <a:lnTo>
                  <a:pt x="1123950" y="685800"/>
                </a:lnTo>
                <a:lnTo>
                  <a:pt x="1089025" y="711200"/>
                </a:lnTo>
                <a:lnTo>
                  <a:pt x="1101725" y="736600"/>
                </a:lnTo>
                <a:lnTo>
                  <a:pt x="1089025" y="765175"/>
                </a:lnTo>
                <a:lnTo>
                  <a:pt x="1006475" y="752475"/>
                </a:lnTo>
                <a:lnTo>
                  <a:pt x="1009650" y="708025"/>
                </a:lnTo>
                <a:lnTo>
                  <a:pt x="1009650" y="708025"/>
                </a:lnTo>
                <a:lnTo>
                  <a:pt x="1000125" y="650875"/>
                </a:lnTo>
                <a:lnTo>
                  <a:pt x="946150" y="631825"/>
                </a:lnTo>
                <a:lnTo>
                  <a:pt x="885825" y="628650"/>
                </a:lnTo>
                <a:lnTo>
                  <a:pt x="854075" y="663575"/>
                </a:lnTo>
                <a:lnTo>
                  <a:pt x="850900" y="749300"/>
                </a:lnTo>
                <a:lnTo>
                  <a:pt x="784225" y="847725"/>
                </a:lnTo>
                <a:lnTo>
                  <a:pt x="847725" y="850900"/>
                </a:lnTo>
                <a:lnTo>
                  <a:pt x="933450" y="920750"/>
                </a:lnTo>
                <a:lnTo>
                  <a:pt x="971550" y="990600"/>
                </a:lnTo>
                <a:lnTo>
                  <a:pt x="1038225" y="1028700"/>
                </a:lnTo>
                <a:lnTo>
                  <a:pt x="1073150" y="1060450"/>
                </a:lnTo>
                <a:lnTo>
                  <a:pt x="1012825" y="1114425"/>
                </a:lnTo>
                <a:lnTo>
                  <a:pt x="1019175" y="1177925"/>
                </a:lnTo>
                <a:lnTo>
                  <a:pt x="1035050" y="1244600"/>
                </a:lnTo>
                <a:lnTo>
                  <a:pt x="996950" y="1349375"/>
                </a:lnTo>
                <a:lnTo>
                  <a:pt x="968375" y="1355725"/>
                </a:lnTo>
                <a:lnTo>
                  <a:pt x="866775" y="1368425"/>
                </a:lnTo>
                <a:lnTo>
                  <a:pt x="863600" y="1466850"/>
                </a:lnTo>
                <a:lnTo>
                  <a:pt x="777875" y="1565275"/>
                </a:lnTo>
                <a:lnTo>
                  <a:pt x="673100" y="1552575"/>
                </a:lnTo>
                <a:lnTo>
                  <a:pt x="679450" y="1527175"/>
                </a:lnTo>
                <a:lnTo>
                  <a:pt x="746125" y="1476375"/>
                </a:lnTo>
                <a:lnTo>
                  <a:pt x="755650" y="1431925"/>
                </a:lnTo>
                <a:lnTo>
                  <a:pt x="708025" y="1400175"/>
                </a:lnTo>
                <a:lnTo>
                  <a:pt x="625475" y="1409700"/>
                </a:lnTo>
                <a:lnTo>
                  <a:pt x="584200" y="1441450"/>
                </a:lnTo>
                <a:lnTo>
                  <a:pt x="520700" y="1384300"/>
                </a:lnTo>
                <a:lnTo>
                  <a:pt x="396875" y="1323975"/>
                </a:lnTo>
                <a:lnTo>
                  <a:pt x="352425" y="1314450"/>
                </a:lnTo>
                <a:lnTo>
                  <a:pt x="222250" y="1371600"/>
                </a:lnTo>
                <a:lnTo>
                  <a:pt x="231775" y="1343025"/>
                </a:lnTo>
                <a:lnTo>
                  <a:pt x="212725" y="1193800"/>
                </a:lnTo>
                <a:lnTo>
                  <a:pt x="174625" y="1168400"/>
                </a:lnTo>
                <a:lnTo>
                  <a:pt x="174625" y="1143000"/>
                </a:lnTo>
                <a:lnTo>
                  <a:pt x="247650" y="1095375"/>
                </a:lnTo>
                <a:lnTo>
                  <a:pt x="292100" y="1044575"/>
                </a:lnTo>
                <a:lnTo>
                  <a:pt x="323850" y="1003300"/>
                </a:lnTo>
                <a:lnTo>
                  <a:pt x="336550" y="984250"/>
                </a:lnTo>
                <a:lnTo>
                  <a:pt x="320675" y="927100"/>
                </a:lnTo>
                <a:lnTo>
                  <a:pt x="298450" y="892175"/>
                </a:lnTo>
                <a:lnTo>
                  <a:pt x="276225" y="857250"/>
                </a:lnTo>
                <a:lnTo>
                  <a:pt x="276225" y="822325"/>
                </a:lnTo>
                <a:lnTo>
                  <a:pt x="346075" y="777875"/>
                </a:lnTo>
                <a:lnTo>
                  <a:pt x="374650" y="758825"/>
                </a:lnTo>
                <a:lnTo>
                  <a:pt x="396875" y="758825"/>
                </a:lnTo>
                <a:lnTo>
                  <a:pt x="428625" y="758825"/>
                </a:lnTo>
                <a:lnTo>
                  <a:pt x="438150" y="727075"/>
                </a:lnTo>
                <a:lnTo>
                  <a:pt x="438150" y="727075"/>
                </a:lnTo>
                <a:lnTo>
                  <a:pt x="358775" y="669925"/>
                </a:lnTo>
                <a:lnTo>
                  <a:pt x="339725" y="606425"/>
                </a:lnTo>
                <a:lnTo>
                  <a:pt x="365125" y="577850"/>
                </a:lnTo>
                <a:lnTo>
                  <a:pt x="336550" y="530225"/>
                </a:lnTo>
                <a:lnTo>
                  <a:pt x="260350" y="514350"/>
                </a:lnTo>
                <a:lnTo>
                  <a:pt x="209550" y="482600"/>
                </a:lnTo>
                <a:lnTo>
                  <a:pt x="209550" y="454025"/>
                </a:lnTo>
                <a:lnTo>
                  <a:pt x="238125" y="425450"/>
                </a:lnTo>
                <a:lnTo>
                  <a:pt x="228600" y="384175"/>
                </a:lnTo>
                <a:lnTo>
                  <a:pt x="196850" y="381000"/>
                </a:lnTo>
                <a:lnTo>
                  <a:pt x="177800" y="403225"/>
                </a:lnTo>
                <a:lnTo>
                  <a:pt x="177800" y="403225"/>
                </a:lnTo>
                <a:lnTo>
                  <a:pt x="92075" y="36512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1" name="Полилиния 290"/>
          <p:cNvSpPr/>
          <p:nvPr/>
        </p:nvSpPr>
        <p:spPr>
          <a:xfrm>
            <a:off x="6136865" y="4859282"/>
            <a:ext cx="1421575" cy="1099547"/>
          </a:xfrm>
          <a:custGeom>
            <a:avLst/>
            <a:gdLst>
              <a:gd name="connsiteX0" fmla="*/ 0 w 1802606"/>
              <a:gd name="connsiteY0" fmla="*/ 854869 h 1483519"/>
              <a:gd name="connsiteX1" fmla="*/ 57150 w 1802606"/>
              <a:gd name="connsiteY1" fmla="*/ 795338 h 1483519"/>
              <a:gd name="connsiteX2" fmla="*/ 71438 w 1802606"/>
              <a:gd name="connsiteY2" fmla="*/ 731044 h 1483519"/>
              <a:gd name="connsiteX3" fmla="*/ 114300 w 1802606"/>
              <a:gd name="connsiteY3" fmla="*/ 669131 h 1483519"/>
              <a:gd name="connsiteX4" fmla="*/ 116681 w 1802606"/>
              <a:gd name="connsiteY4" fmla="*/ 590550 h 1483519"/>
              <a:gd name="connsiteX5" fmla="*/ 150019 w 1802606"/>
              <a:gd name="connsiteY5" fmla="*/ 490538 h 1483519"/>
              <a:gd name="connsiteX6" fmla="*/ 171450 w 1802606"/>
              <a:gd name="connsiteY6" fmla="*/ 483394 h 1483519"/>
              <a:gd name="connsiteX7" fmla="*/ 185738 w 1802606"/>
              <a:gd name="connsiteY7" fmla="*/ 402431 h 1483519"/>
              <a:gd name="connsiteX8" fmla="*/ 200025 w 1802606"/>
              <a:gd name="connsiteY8" fmla="*/ 383381 h 1483519"/>
              <a:gd name="connsiteX9" fmla="*/ 269081 w 1802606"/>
              <a:gd name="connsiteY9" fmla="*/ 376238 h 1483519"/>
              <a:gd name="connsiteX10" fmla="*/ 290513 w 1802606"/>
              <a:gd name="connsiteY10" fmla="*/ 376238 h 1483519"/>
              <a:gd name="connsiteX11" fmla="*/ 330994 w 1802606"/>
              <a:gd name="connsiteY11" fmla="*/ 342900 h 1483519"/>
              <a:gd name="connsiteX12" fmla="*/ 330994 w 1802606"/>
              <a:gd name="connsiteY12" fmla="*/ 342900 h 1483519"/>
              <a:gd name="connsiteX13" fmla="*/ 300038 w 1802606"/>
              <a:gd name="connsiteY13" fmla="*/ 311944 h 1483519"/>
              <a:gd name="connsiteX14" fmla="*/ 259556 w 1802606"/>
              <a:gd name="connsiteY14" fmla="*/ 283369 h 1483519"/>
              <a:gd name="connsiteX15" fmla="*/ 238125 w 1802606"/>
              <a:gd name="connsiteY15" fmla="*/ 273844 h 1483519"/>
              <a:gd name="connsiteX16" fmla="*/ 245269 w 1802606"/>
              <a:gd name="connsiteY16" fmla="*/ 245269 h 1483519"/>
              <a:gd name="connsiteX17" fmla="*/ 266700 w 1802606"/>
              <a:gd name="connsiteY17" fmla="*/ 228600 h 1483519"/>
              <a:gd name="connsiteX18" fmla="*/ 280988 w 1802606"/>
              <a:gd name="connsiteY18" fmla="*/ 221456 h 1483519"/>
              <a:gd name="connsiteX19" fmla="*/ 276225 w 1802606"/>
              <a:gd name="connsiteY19" fmla="*/ 197644 h 1483519"/>
              <a:gd name="connsiteX20" fmla="*/ 261938 w 1802606"/>
              <a:gd name="connsiteY20" fmla="*/ 169069 h 1483519"/>
              <a:gd name="connsiteX21" fmla="*/ 257175 w 1802606"/>
              <a:gd name="connsiteY21" fmla="*/ 102394 h 1483519"/>
              <a:gd name="connsiteX22" fmla="*/ 280988 w 1802606"/>
              <a:gd name="connsiteY22" fmla="*/ 88106 h 1483519"/>
              <a:gd name="connsiteX23" fmla="*/ 311944 w 1802606"/>
              <a:gd name="connsiteY23" fmla="*/ 61913 h 1483519"/>
              <a:gd name="connsiteX24" fmla="*/ 330994 w 1802606"/>
              <a:gd name="connsiteY24" fmla="*/ 28575 h 1483519"/>
              <a:gd name="connsiteX25" fmla="*/ 352425 w 1802606"/>
              <a:gd name="connsiteY25" fmla="*/ 28575 h 1483519"/>
              <a:gd name="connsiteX26" fmla="*/ 371475 w 1802606"/>
              <a:gd name="connsiteY26" fmla="*/ 28575 h 1483519"/>
              <a:gd name="connsiteX27" fmla="*/ 397669 w 1802606"/>
              <a:gd name="connsiteY27" fmla="*/ 9525 h 1483519"/>
              <a:gd name="connsiteX28" fmla="*/ 435769 w 1802606"/>
              <a:gd name="connsiteY28" fmla="*/ 0 h 1483519"/>
              <a:gd name="connsiteX29" fmla="*/ 457200 w 1802606"/>
              <a:gd name="connsiteY29" fmla="*/ 45244 h 1483519"/>
              <a:gd name="connsiteX30" fmla="*/ 459581 w 1802606"/>
              <a:gd name="connsiteY30" fmla="*/ 80963 h 1483519"/>
              <a:gd name="connsiteX31" fmla="*/ 483394 w 1802606"/>
              <a:gd name="connsiteY31" fmla="*/ 102394 h 1483519"/>
              <a:gd name="connsiteX32" fmla="*/ 483394 w 1802606"/>
              <a:gd name="connsiteY32" fmla="*/ 123825 h 1483519"/>
              <a:gd name="connsiteX33" fmla="*/ 490538 w 1802606"/>
              <a:gd name="connsiteY33" fmla="*/ 142875 h 1483519"/>
              <a:gd name="connsiteX34" fmla="*/ 528638 w 1802606"/>
              <a:gd name="connsiteY34" fmla="*/ 145256 h 1483519"/>
              <a:gd name="connsiteX35" fmla="*/ 559594 w 1802606"/>
              <a:gd name="connsiteY35" fmla="*/ 171450 h 1483519"/>
              <a:gd name="connsiteX36" fmla="*/ 685800 w 1802606"/>
              <a:gd name="connsiteY36" fmla="*/ 200025 h 1483519"/>
              <a:gd name="connsiteX37" fmla="*/ 731044 w 1802606"/>
              <a:gd name="connsiteY37" fmla="*/ 211931 h 1483519"/>
              <a:gd name="connsiteX38" fmla="*/ 833438 w 1802606"/>
              <a:gd name="connsiteY38" fmla="*/ 219075 h 1483519"/>
              <a:gd name="connsiteX39" fmla="*/ 828675 w 1802606"/>
              <a:gd name="connsiteY39" fmla="*/ 345281 h 1483519"/>
              <a:gd name="connsiteX40" fmla="*/ 904875 w 1802606"/>
              <a:gd name="connsiteY40" fmla="*/ 342900 h 1483519"/>
              <a:gd name="connsiteX41" fmla="*/ 938213 w 1802606"/>
              <a:gd name="connsiteY41" fmla="*/ 342900 h 1483519"/>
              <a:gd name="connsiteX42" fmla="*/ 950119 w 1802606"/>
              <a:gd name="connsiteY42" fmla="*/ 311944 h 1483519"/>
              <a:gd name="connsiteX43" fmla="*/ 983456 w 1802606"/>
              <a:gd name="connsiteY43" fmla="*/ 297656 h 1483519"/>
              <a:gd name="connsiteX44" fmla="*/ 1004888 w 1802606"/>
              <a:gd name="connsiteY44" fmla="*/ 266700 h 1483519"/>
              <a:gd name="connsiteX45" fmla="*/ 1000125 w 1802606"/>
              <a:gd name="connsiteY45" fmla="*/ 245269 h 1483519"/>
              <a:gd name="connsiteX46" fmla="*/ 1076325 w 1802606"/>
              <a:gd name="connsiteY46" fmla="*/ 242888 h 1483519"/>
              <a:gd name="connsiteX47" fmla="*/ 1119188 w 1802606"/>
              <a:gd name="connsiteY47" fmla="*/ 247650 h 1483519"/>
              <a:gd name="connsiteX48" fmla="*/ 1152525 w 1802606"/>
              <a:gd name="connsiteY48" fmla="*/ 276225 h 1483519"/>
              <a:gd name="connsiteX49" fmla="*/ 1183481 w 1802606"/>
              <a:gd name="connsiteY49" fmla="*/ 300038 h 1483519"/>
              <a:gd name="connsiteX50" fmla="*/ 1197769 w 1802606"/>
              <a:gd name="connsiteY50" fmla="*/ 304800 h 1483519"/>
              <a:gd name="connsiteX51" fmla="*/ 1231106 w 1802606"/>
              <a:gd name="connsiteY51" fmla="*/ 288131 h 1483519"/>
              <a:gd name="connsiteX52" fmla="*/ 1288256 w 1802606"/>
              <a:gd name="connsiteY52" fmla="*/ 288131 h 1483519"/>
              <a:gd name="connsiteX53" fmla="*/ 1321594 w 1802606"/>
              <a:gd name="connsiteY53" fmla="*/ 285750 h 1483519"/>
              <a:gd name="connsiteX54" fmla="*/ 1328738 w 1802606"/>
              <a:gd name="connsiteY54" fmla="*/ 259556 h 1483519"/>
              <a:gd name="connsiteX55" fmla="*/ 1362075 w 1802606"/>
              <a:gd name="connsiteY55" fmla="*/ 259556 h 1483519"/>
              <a:gd name="connsiteX56" fmla="*/ 1383506 w 1802606"/>
              <a:gd name="connsiteY56" fmla="*/ 321469 h 1483519"/>
              <a:gd name="connsiteX57" fmla="*/ 1388269 w 1802606"/>
              <a:gd name="connsiteY57" fmla="*/ 350044 h 1483519"/>
              <a:gd name="connsiteX58" fmla="*/ 1371600 w 1802606"/>
              <a:gd name="connsiteY58" fmla="*/ 381000 h 1483519"/>
              <a:gd name="connsiteX59" fmla="*/ 1395413 w 1802606"/>
              <a:gd name="connsiteY59" fmla="*/ 428625 h 1483519"/>
              <a:gd name="connsiteX60" fmla="*/ 1450181 w 1802606"/>
              <a:gd name="connsiteY60" fmla="*/ 435769 h 1483519"/>
              <a:gd name="connsiteX61" fmla="*/ 1538288 w 1802606"/>
              <a:gd name="connsiteY61" fmla="*/ 469106 h 1483519"/>
              <a:gd name="connsiteX62" fmla="*/ 1545431 w 1802606"/>
              <a:gd name="connsiteY62" fmla="*/ 459581 h 1483519"/>
              <a:gd name="connsiteX63" fmla="*/ 1571625 w 1802606"/>
              <a:gd name="connsiteY63" fmla="*/ 447675 h 1483519"/>
              <a:gd name="connsiteX64" fmla="*/ 1590675 w 1802606"/>
              <a:gd name="connsiteY64" fmla="*/ 457200 h 1483519"/>
              <a:gd name="connsiteX65" fmla="*/ 1600200 w 1802606"/>
              <a:gd name="connsiteY65" fmla="*/ 488156 h 1483519"/>
              <a:gd name="connsiteX66" fmla="*/ 1569244 w 1802606"/>
              <a:gd name="connsiteY66" fmla="*/ 531019 h 1483519"/>
              <a:gd name="connsiteX67" fmla="*/ 1571625 w 1802606"/>
              <a:gd name="connsiteY67" fmla="*/ 557213 h 1483519"/>
              <a:gd name="connsiteX68" fmla="*/ 1621631 w 1802606"/>
              <a:gd name="connsiteY68" fmla="*/ 588169 h 1483519"/>
              <a:gd name="connsiteX69" fmla="*/ 1700213 w 1802606"/>
              <a:gd name="connsiteY69" fmla="*/ 604838 h 1483519"/>
              <a:gd name="connsiteX70" fmla="*/ 1726406 w 1802606"/>
              <a:gd name="connsiteY70" fmla="*/ 645319 h 1483519"/>
              <a:gd name="connsiteX71" fmla="*/ 1707356 w 1802606"/>
              <a:gd name="connsiteY71" fmla="*/ 676275 h 1483519"/>
              <a:gd name="connsiteX72" fmla="*/ 1726406 w 1802606"/>
              <a:gd name="connsiteY72" fmla="*/ 740569 h 1483519"/>
              <a:gd name="connsiteX73" fmla="*/ 1745456 w 1802606"/>
              <a:gd name="connsiteY73" fmla="*/ 762000 h 1483519"/>
              <a:gd name="connsiteX74" fmla="*/ 1802606 w 1802606"/>
              <a:gd name="connsiteY74" fmla="*/ 797719 h 1483519"/>
              <a:gd name="connsiteX75" fmla="*/ 1793081 w 1802606"/>
              <a:gd name="connsiteY75" fmla="*/ 831056 h 1483519"/>
              <a:gd name="connsiteX76" fmla="*/ 1724025 w 1802606"/>
              <a:gd name="connsiteY76" fmla="*/ 833438 h 1483519"/>
              <a:gd name="connsiteX77" fmla="*/ 1633538 w 1802606"/>
              <a:gd name="connsiteY77" fmla="*/ 890588 h 1483519"/>
              <a:gd name="connsiteX78" fmla="*/ 1638300 w 1802606"/>
              <a:gd name="connsiteY78" fmla="*/ 914400 h 1483519"/>
              <a:gd name="connsiteX79" fmla="*/ 1652588 w 1802606"/>
              <a:gd name="connsiteY79" fmla="*/ 945356 h 1483519"/>
              <a:gd name="connsiteX80" fmla="*/ 1688306 w 1802606"/>
              <a:gd name="connsiteY80" fmla="*/ 1004888 h 1483519"/>
              <a:gd name="connsiteX81" fmla="*/ 1702594 w 1802606"/>
              <a:gd name="connsiteY81" fmla="*/ 1054894 h 1483519"/>
              <a:gd name="connsiteX82" fmla="*/ 1638300 w 1802606"/>
              <a:gd name="connsiteY82" fmla="*/ 1131094 h 1483519"/>
              <a:gd name="connsiteX83" fmla="*/ 1602581 w 1802606"/>
              <a:gd name="connsiteY83" fmla="*/ 1183481 h 1483519"/>
              <a:gd name="connsiteX84" fmla="*/ 1533525 w 1802606"/>
              <a:gd name="connsiteY84" fmla="*/ 1216819 h 1483519"/>
              <a:gd name="connsiteX85" fmla="*/ 1533525 w 1802606"/>
              <a:gd name="connsiteY85" fmla="*/ 1245394 h 1483519"/>
              <a:gd name="connsiteX86" fmla="*/ 1576388 w 1802606"/>
              <a:gd name="connsiteY86" fmla="*/ 1264444 h 1483519"/>
              <a:gd name="connsiteX87" fmla="*/ 1593056 w 1802606"/>
              <a:gd name="connsiteY87" fmla="*/ 1421606 h 1483519"/>
              <a:gd name="connsiteX88" fmla="*/ 1585913 w 1802606"/>
              <a:gd name="connsiteY88" fmla="*/ 1428750 h 1483519"/>
              <a:gd name="connsiteX89" fmla="*/ 1533525 w 1802606"/>
              <a:gd name="connsiteY89" fmla="*/ 1404938 h 1483519"/>
              <a:gd name="connsiteX90" fmla="*/ 1445419 w 1802606"/>
              <a:gd name="connsiteY90" fmla="*/ 1447800 h 1483519"/>
              <a:gd name="connsiteX91" fmla="*/ 1340644 w 1802606"/>
              <a:gd name="connsiteY91" fmla="*/ 1347788 h 1483519"/>
              <a:gd name="connsiteX92" fmla="*/ 1364456 w 1802606"/>
              <a:gd name="connsiteY92" fmla="*/ 1216819 h 1483519"/>
              <a:gd name="connsiteX93" fmla="*/ 1369219 w 1802606"/>
              <a:gd name="connsiteY93" fmla="*/ 1102519 h 1483519"/>
              <a:gd name="connsiteX94" fmla="*/ 1328738 w 1802606"/>
              <a:gd name="connsiteY94" fmla="*/ 1092994 h 1483519"/>
              <a:gd name="connsiteX95" fmla="*/ 1273969 w 1802606"/>
              <a:gd name="connsiteY95" fmla="*/ 1102519 h 1483519"/>
              <a:gd name="connsiteX96" fmla="*/ 1247775 w 1802606"/>
              <a:gd name="connsiteY96" fmla="*/ 1069181 h 1483519"/>
              <a:gd name="connsiteX97" fmla="*/ 1171575 w 1802606"/>
              <a:gd name="connsiteY97" fmla="*/ 1181100 h 1483519"/>
              <a:gd name="connsiteX98" fmla="*/ 1185863 w 1802606"/>
              <a:gd name="connsiteY98" fmla="*/ 1221581 h 1483519"/>
              <a:gd name="connsiteX99" fmla="*/ 1197769 w 1802606"/>
              <a:gd name="connsiteY99" fmla="*/ 1264444 h 1483519"/>
              <a:gd name="connsiteX100" fmla="*/ 1126331 w 1802606"/>
              <a:gd name="connsiteY100" fmla="*/ 1293019 h 1483519"/>
              <a:gd name="connsiteX101" fmla="*/ 1050131 w 1802606"/>
              <a:gd name="connsiteY101" fmla="*/ 1171575 h 1483519"/>
              <a:gd name="connsiteX102" fmla="*/ 957263 w 1802606"/>
              <a:gd name="connsiteY102" fmla="*/ 1195388 h 1483519"/>
              <a:gd name="connsiteX103" fmla="*/ 902494 w 1802606"/>
              <a:gd name="connsiteY103" fmla="*/ 1164431 h 1483519"/>
              <a:gd name="connsiteX104" fmla="*/ 862013 w 1802606"/>
              <a:gd name="connsiteY104" fmla="*/ 1185863 h 1483519"/>
              <a:gd name="connsiteX105" fmla="*/ 869156 w 1802606"/>
              <a:gd name="connsiteY105" fmla="*/ 1221581 h 1483519"/>
              <a:gd name="connsiteX106" fmla="*/ 842963 w 1802606"/>
              <a:gd name="connsiteY106" fmla="*/ 1247775 h 1483519"/>
              <a:gd name="connsiteX107" fmla="*/ 831056 w 1802606"/>
              <a:gd name="connsiteY107" fmla="*/ 1309688 h 1483519"/>
              <a:gd name="connsiteX108" fmla="*/ 778669 w 1802606"/>
              <a:gd name="connsiteY108" fmla="*/ 1362075 h 1483519"/>
              <a:gd name="connsiteX109" fmla="*/ 678656 w 1802606"/>
              <a:gd name="connsiteY109" fmla="*/ 1333500 h 1483519"/>
              <a:gd name="connsiteX110" fmla="*/ 671513 w 1802606"/>
              <a:gd name="connsiteY110" fmla="*/ 1366838 h 1483519"/>
              <a:gd name="connsiteX111" fmla="*/ 683419 w 1802606"/>
              <a:gd name="connsiteY111" fmla="*/ 1414463 h 1483519"/>
              <a:gd name="connsiteX112" fmla="*/ 650081 w 1802606"/>
              <a:gd name="connsiteY112" fmla="*/ 1483519 h 1483519"/>
              <a:gd name="connsiteX113" fmla="*/ 540544 w 1802606"/>
              <a:gd name="connsiteY113" fmla="*/ 1426369 h 1483519"/>
              <a:gd name="connsiteX114" fmla="*/ 581025 w 1802606"/>
              <a:gd name="connsiteY114" fmla="*/ 1364456 h 1483519"/>
              <a:gd name="connsiteX115" fmla="*/ 561975 w 1802606"/>
              <a:gd name="connsiteY115" fmla="*/ 1328738 h 1483519"/>
              <a:gd name="connsiteX116" fmla="*/ 590550 w 1802606"/>
              <a:gd name="connsiteY116" fmla="*/ 1226344 h 1483519"/>
              <a:gd name="connsiteX117" fmla="*/ 521494 w 1802606"/>
              <a:gd name="connsiteY117" fmla="*/ 1204913 h 1483519"/>
              <a:gd name="connsiteX118" fmla="*/ 495300 w 1802606"/>
              <a:gd name="connsiteY118" fmla="*/ 1245394 h 1483519"/>
              <a:gd name="connsiteX119" fmla="*/ 481013 w 1802606"/>
              <a:gd name="connsiteY119" fmla="*/ 1276350 h 1483519"/>
              <a:gd name="connsiteX120" fmla="*/ 459581 w 1802606"/>
              <a:gd name="connsiteY120" fmla="*/ 1264444 h 1483519"/>
              <a:gd name="connsiteX121" fmla="*/ 428625 w 1802606"/>
              <a:gd name="connsiteY121" fmla="*/ 1214438 h 1483519"/>
              <a:gd name="connsiteX122" fmla="*/ 404813 w 1802606"/>
              <a:gd name="connsiteY122" fmla="*/ 1231106 h 1483519"/>
              <a:gd name="connsiteX123" fmla="*/ 381000 w 1802606"/>
              <a:gd name="connsiteY123" fmla="*/ 1273969 h 1483519"/>
              <a:gd name="connsiteX124" fmla="*/ 333375 w 1802606"/>
              <a:gd name="connsiteY124" fmla="*/ 1269206 h 1483519"/>
              <a:gd name="connsiteX125" fmla="*/ 314325 w 1802606"/>
              <a:gd name="connsiteY125" fmla="*/ 1185863 h 1483519"/>
              <a:gd name="connsiteX126" fmla="*/ 373856 w 1802606"/>
              <a:gd name="connsiteY126" fmla="*/ 1147763 h 1483519"/>
              <a:gd name="connsiteX127" fmla="*/ 388144 w 1802606"/>
              <a:gd name="connsiteY127" fmla="*/ 1073944 h 1483519"/>
              <a:gd name="connsiteX128" fmla="*/ 385763 w 1802606"/>
              <a:gd name="connsiteY128" fmla="*/ 976313 h 1483519"/>
              <a:gd name="connsiteX129" fmla="*/ 335756 w 1802606"/>
              <a:gd name="connsiteY129" fmla="*/ 914400 h 1483519"/>
              <a:gd name="connsiteX130" fmla="*/ 247650 w 1802606"/>
              <a:gd name="connsiteY130" fmla="*/ 931069 h 1483519"/>
              <a:gd name="connsiteX131" fmla="*/ 164306 w 1802606"/>
              <a:gd name="connsiteY131" fmla="*/ 921544 h 1483519"/>
              <a:gd name="connsiteX132" fmla="*/ 135731 w 1802606"/>
              <a:gd name="connsiteY132" fmla="*/ 881063 h 1483519"/>
              <a:gd name="connsiteX133" fmla="*/ 0 w 1802606"/>
              <a:gd name="connsiteY133" fmla="*/ 854869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02606" h="1483519">
                <a:moveTo>
                  <a:pt x="0" y="854869"/>
                </a:moveTo>
                <a:lnTo>
                  <a:pt x="57150" y="795338"/>
                </a:lnTo>
                <a:lnTo>
                  <a:pt x="71438" y="731044"/>
                </a:lnTo>
                <a:lnTo>
                  <a:pt x="114300" y="669131"/>
                </a:lnTo>
                <a:cubicBezTo>
                  <a:pt x="115094" y="642937"/>
                  <a:pt x="115887" y="616744"/>
                  <a:pt x="116681" y="590550"/>
                </a:cubicBezTo>
                <a:lnTo>
                  <a:pt x="150019" y="490538"/>
                </a:lnTo>
                <a:lnTo>
                  <a:pt x="171450" y="483394"/>
                </a:lnTo>
                <a:lnTo>
                  <a:pt x="185738" y="402431"/>
                </a:lnTo>
                <a:lnTo>
                  <a:pt x="200025" y="383381"/>
                </a:lnTo>
                <a:lnTo>
                  <a:pt x="269081" y="376238"/>
                </a:lnTo>
                <a:lnTo>
                  <a:pt x="290513" y="376238"/>
                </a:lnTo>
                <a:lnTo>
                  <a:pt x="330994" y="342900"/>
                </a:lnTo>
                <a:lnTo>
                  <a:pt x="330994" y="342900"/>
                </a:lnTo>
                <a:lnTo>
                  <a:pt x="300038" y="311944"/>
                </a:lnTo>
                <a:lnTo>
                  <a:pt x="259556" y="283369"/>
                </a:lnTo>
                <a:lnTo>
                  <a:pt x="238125" y="273844"/>
                </a:lnTo>
                <a:lnTo>
                  <a:pt x="245269" y="245269"/>
                </a:lnTo>
                <a:lnTo>
                  <a:pt x="266700" y="228600"/>
                </a:lnTo>
                <a:lnTo>
                  <a:pt x="280988" y="221456"/>
                </a:lnTo>
                <a:lnTo>
                  <a:pt x="276225" y="197644"/>
                </a:lnTo>
                <a:lnTo>
                  <a:pt x="261938" y="169069"/>
                </a:lnTo>
                <a:lnTo>
                  <a:pt x="257175" y="102394"/>
                </a:lnTo>
                <a:lnTo>
                  <a:pt x="280988" y="88106"/>
                </a:lnTo>
                <a:lnTo>
                  <a:pt x="311944" y="61913"/>
                </a:lnTo>
                <a:lnTo>
                  <a:pt x="330994" y="28575"/>
                </a:lnTo>
                <a:lnTo>
                  <a:pt x="352425" y="28575"/>
                </a:lnTo>
                <a:lnTo>
                  <a:pt x="371475" y="28575"/>
                </a:lnTo>
                <a:lnTo>
                  <a:pt x="397669" y="9525"/>
                </a:lnTo>
                <a:lnTo>
                  <a:pt x="435769" y="0"/>
                </a:lnTo>
                <a:lnTo>
                  <a:pt x="457200" y="45244"/>
                </a:lnTo>
                <a:lnTo>
                  <a:pt x="459581" y="80963"/>
                </a:lnTo>
                <a:lnTo>
                  <a:pt x="483394" y="102394"/>
                </a:lnTo>
                <a:lnTo>
                  <a:pt x="483394" y="123825"/>
                </a:lnTo>
                <a:lnTo>
                  <a:pt x="490538" y="142875"/>
                </a:lnTo>
                <a:lnTo>
                  <a:pt x="528638" y="145256"/>
                </a:lnTo>
                <a:lnTo>
                  <a:pt x="559594" y="171450"/>
                </a:lnTo>
                <a:lnTo>
                  <a:pt x="685800" y="200025"/>
                </a:lnTo>
                <a:lnTo>
                  <a:pt x="731044" y="211931"/>
                </a:lnTo>
                <a:lnTo>
                  <a:pt x="833438" y="219075"/>
                </a:lnTo>
                <a:lnTo>
                  <a:pt x="828675" y="345281"/>
                </a:lnTo>
                <a:lnTo>
                  <a:pt x="904875" y="342900"/>
                </a:lnTo>
                <a:lnTo>
                  <a:pt x="938213" y="342900"/>
                </a:lnTo>
                <a:lnTo>
                  <a:pt x="950119" y="311944"/>
                </a:lnTo>
                <a:lnTo>
                  <a:pt x="983456" y="297656"/>
                </a:lnTo>
                <a:lnTo>
                  <a:pt x="1004888" y="266700"/>
                </a:lnTo>
                <a:lnTo>
                  <a:pt x="1000125" y="245269"/>
                </a:lnTo>
                <a:lnTo>
                  <a:pt x="1076325" y="242888"/>
                </a:lnTo>
                <a:lnTo>
                  <a:pt x="1119188" y="247650"/>
                </a:lnTo>
                <a:lnTo>
                  <a:pt x="1152525" y="276225"/>
                </a:lnTo>
                <a:lnTo>
                  <a:pt x="1183481" y="300038"/>
                </a:lnTo>
                <a:lnTo>
                  <a:pt x="1197769" y="304800"/>
                </a:lnTo>
                <a:lnTo>
                  <a:pt x="1231106" y="288131"/>
                </a:lnTo>
                <a:lnTo>
                  <a:pt x="1288256" y="288131"/>
                </a:lnTo>
                <a:lnTo>
                  <a:pt x="1321594" y="285750"/>
                </a:lnTo>
                <a:lnTo>
                  <a:pt x="1328738" y="259556"/>
                </a:lnTo>
                <a:lnTo>
                  <a:pt x="1362075" y="259556"/>
                </a:lnTo>
                <a:lnTo>
                  <a:pt x="1383506" y="321469"/>
                </a:lnTo>
                <a:lnTo>
                  <a:pt x="1388269" y="350044"/>
                </a:lnTo>
                <a:lnTo>
                  <a:pt x="1371600" y="381000"/>
                </a:lnTo>
                <a:lnTo>
                  <a:pt x="1395413" y="428625"/>
                </a:lnTo>
                <a:lnTo>
                  <a:pt x="1450181" y="435769"/>
                </a:lnTo>
                <a:lnTo>
                  <a:pt x="1538288" y="469106"/>
                </a:lnTo>
                <a:lnTo>
                  <a:pt x="1545431" y="459581"/>
                </a:lnTo>
                <a:lnTo>
                  <a:pt x="1571625" y="447675"/>
                </a:lnTo>
                <a:lnTo>
                  <a:pt x="1590675" y="457200"/>
                </a:lnTo>
                <a:lnTo>
                  <a:pt x="1600200" y="488156"/>
                </a:lnTo>
                <a:lnTo>
                  <a:pt x="1569244" y="531019"/>
                </a:lnTo>
                <a:lnTo>
                  <a:pt x="1571625" y="557213"/>
                </a:lnTo>
                <a:lnTo>
                  <a:pt x="1621631" y="588169"/>
                </a:lnTo>
                <a:lnTo>
                  <a:pt x="1700213" y="604838"/>
                </a:lnTo>
                <a:lnTo>
                  <a:pt x="1726406" y="645319"/>
                </a:lnTo>
                <a:lnTo>
                  <a:pt x="1707356" y="676275"/>
                </a:lnTo>
                <a:lnTo>
                  <a:pt x="1726406" y="740569"/>
                </a:lnTo>
                <a:lnTo>
                  <a:pt x="1745456" y="762000"/>
                </a:lnTo>
                <a:lnTo>
                  <a:pt x="1802606" y="797719"/>
                </a:lnTo>
                <a:lnTo>
                  <a:pt x="1793081" y="831056"/>
                </a:lnTo>
                <a:lnTo>
                  <a:pt x="1724025" y="833438"/>
                </a:lnTo>
                <a:lnTo>
                  <a:pt x="1633538" y="890588"/>
                </a:lnTo>
                <a:lnTo>
                  <a:pt x="1638300" y="914400"/>
                </a:lnTo>
                <a:lnTo>
                  <a:pt x="1652588" y="945356"/>
                </a:lnTo>
                <a:lnTo>
                  <a:pt x="1688306" y="1004888"/>
                </a:lnTo>
                <a:lnTo>
                  <a:pt x="1702594" y="1054894"/>
                </a:lnTo>
                <a:lnTo>
                  <a:pt x="1638300" y="1131094"/>
                </a:lnTo>
                <a:lnTo>
                  <a:pt x="1602581" y="1183481"/>
                </a:lnTo>
                <a:lnTo>
                  <a:pt x="1533525" y="1216819"/>
                </a:lnTo>
                <a:lnTo>
                  <a:pt x="1533525" y="1245394"/>
                </a:lnTo>
                <a:lnTo>
                  <a:pt x="1576388" y="1264444"/>
                </a:lnTo>
                <a:lnTo>
                  <a:pt x="1593056" y="1421606"/>
                </a:lnTo>
                <a:lnTo>
                  <a:pt x="1585913" y="1428750"/>
                </a:lnTo>
                <a:lnTo>
                  <a:pt x="1533525" y="1404938"/>
                </a:lnTo>
                <a:lnTo>
                  <a:pt x="1445419" y="1447800"/>
                </a:lnTo>
                <a:lnTo>
                  <a:pt x="1340644" y="1347788"/>
                </a:lnTo>
                <a:lnTo>
                  <a:pt x="1364456" y="1216819"/>
                </a:lnTo>
                <a:lnTo>
                  <a:pt x="1369219" y="1102519"/>
                </a:lnTo>
                <a:lnTo>
                  <a:pt x="1328738" y="1092994"/>
                </a:lnTo>
                <a:lnTo>
                  <a:pt x="1273969" y="1102519"/>
                </a:lnTo>
                <a:lnTo>
                  <a:pt x="1247775" y="1069181"/>
                </a:lnTo>
                <a:lnTo>
                  <a:pt x="1171575" y="1181100"/>
                </a:lnTo>
                <a:lnTo>
                  <a:pt x="1185863" y="1221581"/>
                </a:lnTo>
                <a:lnTo>
                  <a:pt x="1197769" y="1264444"/>
                </a:lnTo>
                <a:lnTo>
                  <a:pt x="1126331" y="1293019"/>
                </a:lnTo>
                <a:lnTo>
                  <a:pt x="1050131" y="1171575"/>
                </a:lnTo>
                <a:lnTo>
                  <a:pt x="957263" y="1195388"/>
                </a:lnTo>
                <a:lnTo>
                  <a:pt x="902494" y="1164431"/>
                </a:lnTo>
                <a:lnTo>
                  <a:pt x="862013" y="1185863"/>
                </a:lnTo>
                <a:lnTo>
                  <a:pt x="869156" y="1221581"/>
                </a:lnTo>
                <a:lnTo>
                  <a:pt x="842963" y="1247775"/>
                </a:lnTo>
                <a:lnTo>
                  <a:pt x="831056" y="1309688"/>
                </a:lnTo>
                <a:lnTo>
                  <a:pt x="778669" y="1362075"/>
                </a:lnTo>
                <a:lnTo>
                  <a:pt x="678656" y="1333500"/>
                </a:lnTo>
                <a:lnTo>
                  <a:pt x="671513" y="1366838"/>
                </a:lnTo>
                <a:lnTo>
                  <a:pt x="683419" y="1414463"/>
                </a:lnTo>
                <a:lnTo>
                  <a:pt x="650081" y="1483519"/>
                </a:lnTo>
                <a:lnTo>
                  <a:pt x="540544" y="1426369"/>
                </a:lnTo>
                <a:lnTo>
                  <a:pt x="581025" y="1364456"/>
                </a:lnTo>
                <a:lnTo>
                  <a:pt x="561975" y="1328738"/>
                </a:lnTo>
                <a:lnTo>
                  <a:pt x="590550" y="1226344"/>
                </a:lnTo>
                <a:lnTo>
                  <a:pt x="521494" y="1204913"/>
                </a:lnTo>
                <a:lnTo>
                  <a:pt x="495300" y="1245394"/>
                </a:lnTo>
                <a:lnTo>
                  <a:pt x="481013" y="1276350"/>
                </a:lnTo>
                <a:lnTo>
                  <a:pt x="459581" y="1264444"/>
                </a:lnTo>
                <a:lnTo>
                  <a:pt x="428625" y="1214438"/>
                </a:lnTo>
                <a:lnTo>
                  <a:pt x="404813" y="1231106"/>
                </a:lnTo>
                <a:lnTo>
                  <a:pt x="381000" y="1273969"/>
                </a:lnTo>
                <a:lnTo>
                  <a:pt x="333375" y="1269206"/>
                </a:lnTo>
                <a:lnTo>
                  <a:pt x="314325" y="1185863"/>
                </a:lnTo>
                <a:lnTo>
                  <a:pt x="373856" y="1147763"/>
                </a:lnTo>
                <a:lnTo>
                  <a:pt x="388144" y="1073944"/>
                </a:lnTo>
                <a:cubicBezTo>
                  <a:pt x="387350" y="1041400"/>
                  <a:pt x="386557" y="1008857"/>
                  <a:pt x="385763" y="976313"/>
                </a:cubicBezTo>
                <a:lnTo>
                  <a:pt x="335756" y="914400"/>
                </a:lnTo>
                <a:lnTo>
                  <a:pt x="247650" y="931069"/>
                </a:lnTo>
                <a:lnTo>
                  <a:pt x="164306" y="921544"/>
                </a:lnTo>
                <a:lnTo>
                  <a:pt x="135731" y="881063"/>
                </a:lnTo>
                <a:lnTo>
                  <a:pt x="0" y="854869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2" name="Прямоугольник 291"/>
          <p:cNvSpPr/>
          <p:nvPr/>
        </p:nvSpPr>
        <p:spPr>
          <a:xfrm>
            <a:off x="8085160" y="5051807"/>
            <a:ext cx="5302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Уруссу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270648" y="5076419"/>
            <a:ext cx="103028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Лениногорск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7329494" y="5206588"/>
            <a:ext cx="75723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Бугульма</a:t>
            </a:r>
          </a:p>
        </p:txBody>
      </p:sp>
      <p:sp>
        <p:nvSpPr>
          <p:cNvPr id="295" name="Полилиния 294"/>
          <p:cNvSpPr/>
          <p:nvPr/>
        </p:nvSpPr>
        <p:spPr>
          <a:xfrm>
            <a:off x="7814430" y="5350143"/>
            <a:ext cx="766186" cy="1284864"/>
          </a:xfrm>
          <a:custGeom>
            <a:avLst/>
            <a:gdLst>
              <a:gd name="connsiteX0" fmla="*/ 130175 w 971550"/>
              <a:gd name="connsiteY0" fmla="*/ 0 h 1733550"/>
              <a:gd name="connsiteX1" fmla="*/ 203200 w 971550"/>
              <a:gd name="connsiteY1" fmla="*/ 3175 h 1733550"/>
              <a:gd name="connsiteX2" fmla="*/ 238125 w 971550"/>
              <a:gd name="connsiteY2" fmla="*/ 15875 h 1733550"/>
              <a:gd name="connsiteX3" fmla="*/ 250825 w 971550"/>
              <a:gd name="connsiteY3" fmla="*/ 63500 h 1733550"/>
              <a:gd name="connsiteX4" fmla="*/ 234950 w 971550"/>
              <a:gd name="connsiteY4" fmla="*/ 98425 h 1733550"/>
              <a:gd name="connsiteX5" fmla="*/ 241300 w 971550"/>
              <a:gd name="connsiteY5" fmla="*/ 114300 h 1733550"/>
              <a:gd name="connsiteX6" fmla="*/ 323850 w 971550"/>
              <a:gd name="connsiteY6" fmla="*/ 127000 h 1733550"/>
              <a:gd name="connsiteX7" fmla="*/ 342900 w 971550"/>
              <a:gd name="connsiteY7" fmla="*/ 104775 h 1733550"/>
              <a:gd name="connsiteX8" fmla="*/ 520700 w 971550"/>
              <a:gd name="connsiteY8" fmla="*/ 130175 h 1733550"/>
              <a:gd name="connsiteX9" fmla="*/ 644525 w 971550"/>
              <a:gd name="connsiteY9" fmla="*/ 149225 h 1733550"/>
              <a:gd name="connsiteX10" fmla="*/ 660400 w 971550"/>
              <a:gd name="connsiteY10" fmla="*/ 171450 h 1733550"/>
              <a:gd name="connsiteX11" fmla="*/ 654050 w 971550"/>
              <a:gd name="connsiteY11" fmla="*/ 215900 h 1733550"/>
              <a:gd name="connsiteX12" fmla="*/ 717550 w 971550"/>
              <a:gd name="connsiteY12" fmla="*/ 219075 h 1733550"/>
              <a:gd name="connsiteX13" fmla="*/ 746125 w 971550"/>
              <a:gd name="connsiteY13" fmla="*/ 219075 h 1733550"/>
              <a:gd name="connsiteX14" fmla="*/ 787400 w 971550"/>
              <a:gd name="connsiteY14" fmla="*/ 171450 h 1733550"/>
              <a:gd name="connsiteX15" fmla="*/ 784225 w 971550"/>
              <a:gd name="connsiteY15" fmla="*/ 228600 h 1733550"/>
              <a:gd name="connsiteX16" fmla="*/ 803275 w 971550"/>
              <a:gd name="connsiteY16" fmla="*/ 292100 h 1733550"/>
              <a:gd name="connsiteX17" fmla="*/ 790575 w 971550"/>
              <a:gd name="connsiteY17" fmla="*/ 349250 h 1733550"/>
              <a:gd name="connsiteX18" fmla="*/ 755650 w 971550"/>
              <a:gd name="connsiteY18" fmla="*/ 406400 h 1733550"/>
              <a:gd name="connsiteX19" fmla="*/ 755650 w 971550"/>
              <a:gd name="connsiteY19" fmla="*/ 476250 h 1733550"/>
              <a:gd name="connsiteX20" fmla="*/ 736600 w 971550"/>
              <a:gd name="connsiteY20" fmla="*/ 533400 h 1733550"/>
              <a:gd name="connsiteX21" fmla="*/ 733425 w 971550"/>
              <a:gd name="connsiteY21" fmla="*/ 641350 h 1733550"/>
              <a:gd name="connsiteX22" fmla="*/ 787400 w 971550"/>
              <a:gd name="connsiteY22" fmla="*/ 768350 h 1733550"/>
              <a:gd name="connsiteX23" fmla="*/ 796925 w 971550"/>
              <a:gd name="connsiteY23" fmla="*/ 869950 h 1733550"/>
              <a:gd name="connsiteX24" fmla="*/ 863600 w 971550"/>
              <a:gd name="connsiteY24" fmla="*/ 949325 h 1733550"/>
              <a:gd name="connsiteX25" fmla="*/ 854075 w 971550"/>
              <a:gd name="connsiteY25" fmla="*/ 971550 h 1733550"/>
              <a:gd name="connsiteX26" fmla="*/ 841375 w 971550"/>
              <a:gd name="connsiteY26" fmla="*/ 1000125 h 1733550"/>
              <a:gd name="connsiteX27" fmla="*/ 863600 w 971550"/>
              <a:gd name="connsiteY27" fmla="*/ 1019175 h 1733550"/>
              <a:gd name="connsiteX28" fmla="*/ 841375 w 971550"/>
              <a:gd name="connsiteY28" fmla="*/ 1082675 h 1733550"/>
              <a:gd name="connsiteX29" fmla="*/ 838200 w 971550"/>
              <a:gd name="connsiteY29" fmla="*/ 1117600 h 1733550"/>
              <a:gd name="connsiteX30" fmla="*/ 806450 w 971550"/>
              <a:gd name="connsiteY30" fmla="*/ 1123950 h 1733550"/>
              <a:gd name="connsiteX31" fmla="*/ 847725 w 971550"/>
              <a:gd name="connsiteY31" fmla="*/ 1244600 h 1733550"/>
              <a:gd name="connsiteX32" fmla="*/ 882650 w 971550"/>
              <a:gd name="connsiteY32" fmla="*/ 1355725 h 1733550"/>
              <a:gd name="connsiteX33" fmla="*/ 892175 w 971550"/>
              <a:gd name="connsiteY33" fmla="*/ 1438275 h 1733550"/>
              <a:gd name="connsiteX34" fmla="*/ 927100 w 971550"/>
              <a:gd name="connsiteY34" fmla="*/ 1492250 h 1733550"/>
              <a:gd name="connsiteX35" fmla="*/ 971550 w 971550"/>
              <a:gd name="connsiteY35" fmla="*/ 1533525 h 1733550"/>
              <a:gd name="connsiteX36" fmla="*/ 962025 w 971550"/>
              <a:gd name="connsiteY36" fmla="*/ 1571625 h 1733550"/>
              <a:gd name="connsiteX37" fmla="*/ 828675 w 971550"/>
              <a:gd name="connsiteY37" fmla="*/ 1539875 h 1733550"/>
              <a:gd name="connsiteX38" fmla="*/ 796925 w 971550"/>
              <a:gd name="connsiteY38" fmla="*/ 1593850 h 1733550"/>
              <a:gd name="connsiteX39" fmla="*/ 771525 w 971550"/>
              <a:gd name="connsiteY39" fmla="*/ 1663700 h 1733550"/>
              <a:gd name="connsiteX40" fmla="*/ 723900 w 971550"/>
              <a:gd name="connsiteY40" fmla="*/ 1733550 h 1733550"/>
              <a:gd name="connsiteX41" fmla="*/ 673100 w 971550"/>
              <a:gd name="connsiteY41" fmla="*/ 1682750 h 1733550"/>
              <a:gd name="connsiteX42" fmla="*/ 596900 w 971550"/>
              <a:gd name="connsiteY42" fmla="*/ 1622425 h 1733550"/>
              <a:gd name="connsiteX43" fmla="*/ 565150 w 971550"/>
              <a:gd name="connsiteY43" fmla="*/ 1562100 h 1733550"/>
              <a:gd name="connsiteX44" fmla="*/ 571500 w 971550"/>
              <a:gd name="connsiteY44" fmla="*/ 1454150 h 1733550"/>
              <a:gd name="connsiteX45" fmla="*/ 536575 w 971550"/>
              <a:gd name="connsiteY45" fmla="*/ 1422400 h 1733550"/>
              <a:gd name="connsiteX46" fmla="*/ 501650 w 971550"/>
              <a:gd name="connsiteY46" fmla="*/ 1416050 h 1733550"/>
              <a:gd name="connsiteX47" fmla="*/ 488950 w 971550"/>
              <a:gd name="connsiteY47" fmla="*/ 1355725 h 1733550"/>
              <a:gd name="connsiteX48" fmla="*/ 400050 w 971550"/>
              <a:gd name="connsiteY48" fmla="*/ 1365250 h 1733550"/>
              <a:gd name="connsiteX49" fmla="*/ 396875 w 971550"/>
              <a:gd name="connsiteY49" fmla="*/ 1409700 h 1733550"/>
              <a:gd name="connsiteX50" fmla="*/ 311150 w 971550"/>
              <a:gd name="connsiteY50" fmla="*/ 1454150 h 1733550"/>
              <a:gd name="connsiteX51" fmla="*/ 206375 w 971550"/>
              <a:gd name="connsiteY51" fmla="*/ 1473200 h 1733550"/>
              <a:gd name="connsiteX52" fmla="*/ 184150 w 971550"/>
              <a:gd name="connsiteY52" fmla="*/ 1454150 h 1733550"/>
              <a:gd name="connsiteX53" fmla="*/ 228600 w 971550"/>
              <a:gd name="connsiteY53" fmla="*/ 1393825 h 1733550"/>
              <a:gd name="connsiteX54" fmla="*/ 155575 w 971550"/>
              <a:gd name="connsiteY54" fmla="*/ 1231900 h 1733550"/>
              <a:gd name="connsiteX55" fmla="*/ 111125 w 971550"/>
              <a:gd name="connsiteY55" fmla="*/ 1181100 h 1733550"/>
              <a:gd name="connsiteX56" fmla="*/ 28575 w 971550"/>
              <a:gd name="connsiteY56" fmla="*/ 1133475 h 1733550"/>
              <a:gd name="connsiteX57" fmla="*/ 0 w 971550"/>
              <a:gd name="connsiteY57" fmla="*/ 1047750 h 1733550"/>
              <a:gd name="connsiteX58" fmla="*/ 28575 w 971550"/>
              <a:gd name="connsiteY58" fmla="*/ 1019175 h 1733550"/>
              <a:gd name="connsiteX59" fmla="*/ 98425 w 971550"/>
              <a:gd name="connsiteY59" fmla="*/ 1044575 h 1733550"/>
              <a:gd name="connsiteX60" fmla="*/ 149225 w 971550"/>
              <a:gd name="connsiteY60" fmla="*/ 1066800 h 1733550"/>
              <a:gd name="connsiteX61" fmla="*/ 196850 w 971550"/>
              <a:gd name="connsiteY61" fmla="*/ 1082675 h 1733550"/>
              <a:gd name="connsiteX62" fmla="*/ 196850 w 971550"/>
              <a:gd name="connsiteY62" fmla="*/ 1082675 h 1733550"/>
              <a:gd name="connsiteX63" fmla="*/ 177800 w 971550"/>
              <a:gd name="connsiteY63" fmla="*/ 1035050 h 1733550"/>
              <a:gd name="connsiteX64" fmla="*/ 171450 w 971550"/>
              <a:gd name="connsiteY64" fmla="*/ 1006475 h 1733550"/>
              <a:gd name="connsiteX65" fmla="*/ 257175 w 971550"/>
              <a:gd name="connsiteY65" fmla="*/ 1019175 h 1733550"/>
              <a:gd name="connsiteX66" fmla="*/ 330200 w 971550"/>
              <a:gd name="connsiteY66" fmla="*/ 876300 h 1733550"/>
              <a:gd name="connsiteX67" fmla="*/ 184150 w 971550"/>
              <a:gd name="connsiteY67" fmla="*/ 736600 h 1733550"/>
              <a:gd name="connsiteX68" fmla="*/ 234950 w 971550"/>
              <a:gd name="connsiteY68" fmla="*/ 711200 h 1733550"/>
              <a:gd name="connsiteX69" fmla="*/ 276225 w 971550"/>
              <a:gd name="connsiteY69" fmla="*/ 584200 h 1733550"/>
              <a:gd name="connsiteX70" fmla="*/ 260350 w 971550"/>
              <a:gd name="connsiteY70" fmla="*/ 565150 h 1733550"/>
              <a:gd name="connsiteX71" fmla="*/ 247650 w 971550"/>
              <a:gd name="connsiteY71" fmla="*/ 504825 h 1733550"/>
              <a:gd name="connsiteX72" fmla="*/ 250825 w 971550"/>
              <a:gd name="connsiteY72" fmla="*/ 482600 h 1733550"/>
              <a:gd name="connsiteX73" fmla="*/ 304800 w 971550"/>
              <a:gd name="connsiteY73" fmla="*/ 412750 h 1733550"/>
              <a:gd name="connsiteX74" fmla="*/ 250825 w 971550"/>
              <a:gd name="connsiteY74" fmla="*/ 374650 h 1733550"/>
              <a:gd name="connsiteX75" fmla="*/ 203200 w 971550"/>
              <a:gd name="connsiteY75" fmla="*/ 355600 h 1733550"/>
              <a:gd name="connsiteX76" fmla="*/ 158750 w 971550"/>
              <a:gd name="connsiteY76" fmla="*/ 292100 h 1733550"/>
              <a:gd name="connsiteX77" fmla="*/ 85725 w 971550"/>
              <a:gd name="connsiteY77" fmla="*/ 222250 h 1733550"/>
              <a:gd name="connsiteX78" fmla="*/ 22225 w 971550"/>
              <a:gd name="connsiteY78" fmla="*/ 215900 h 1733550"/>
              <a:gd name="connsiteX79" fmla="*/ 25400 w 971550"/>
              <a:gd name="connsiteY79" fmla="*/ 187325 h 1733550"/>
              <a:gd name="connsiteX80" fmla="*/ 92075 w 971550"/>
              <a:gd name="connsiteY80" fmla="*/ 101600 h 1733550"/>
              <a:gd name="connsiteX81" fmla="*/ 82550 w 971550"/>
              <a:gd name="connsiteY81" fmla="*/ 22225 h 1733550"/>
              <a:gd name="connsiteX82" fmla="*/ 130175 w 971550"/>
              <a:gd name="connsiteY82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71550" h="1733550">
                <a:moveTo>
                  <a:pt x="130175" y="0"/>
                </a:moveTo>
                <a:lnTo>
                  <a:pt x="203200" y="3175"/>
                </a:lnTo>
                <a:lnTo>
                  <a:pt x="238125" y="15875"/>
                </a:lnTo>
                <a:lnTo>
                  <a:pt x="250825" y="63500"/>
                </a:lnTo>
                <a:lnTo>
                  <a:pt x="234950" y="98425"/>
                </a:lnTo>
                <a:lnTo>
                  <a:pt x="241300" y="114300"/>
                </a:lnTo>
                <a:lnTo>
                  <a:pt x="323850" y="127000"/>
                </a:lnTo>
                <a:lnTo>
                  <a:pt x="342900" y="104775"/>
                </a:lnTo>
                <a:lnTo>
                  <a:pt x="520700" y="130175"/>
                </a:lnTo>
                <a:lnTo>
                  <a:pt x="644525" y="149225"/>
                </a:lnTo>
                <a:lnTo>
                  <a:pt x="660400" y="171450"/>
                </a:lnTo>
                <a:lnTo>
                  <a:pt x="654050" y="215900"/>
                </a:lnTo>
                <a:lnTo>
                  <a:pt x="717550" y="219075"/>
                </a:lnTo>
                <a:lnTo>
                  <a:pt x="746125" y="219075"/>
                </a:lnTo>
                <a:lnTo>
                  <a:pt x="787400" y="171450"/>
                </a:lnTo>
                <a:lnTo>
                  <a:pt x="784225" y="228600"/>
                </a:lnTo>
                <a:lnTo>
                  <a:pt x="803275" y="292100"/>
                </a:lnTo>
                <a:lnTo>
                  <a:pt x="790575" y="349250"/>
                </a:lnTo>
                <a:lnTo>
                  <a:pt x="755650" y="406400"/>
                </a:lnTo>
                <a:lnTo>
                  <a:pt x="755650" y="476250"/>
                </a:lnTo>
                <a:lnTo>
                  <a:pt x="736600" y="533400"/>
                </a:lnTo>
                <a:cubicBezTo>
                  <a:pt x="735542" y="569383"/>
                  <a:pt x="734483" y="605367"/>
                  <a:pt x="733425" y="641350"/>
                </a:cubicBezTo>
                <a:lnTo>
                  <a:pt x="787400" y="768350"/>
                </a:lnTo>
                <a:lnTo>
                  <a:pt x="796925" y="869950"/>
                </a:lnTo>
                <a:lnTo>
                  <a:pt x="863600" y="949325"/>
                </a:lnTo>
                <a:lnTo>
                  <a:pt x="854075" y="971550"/>
                </a:lnTo>
                <a:lnTo>
                  <a:pt x="841375" y="1000125"/>
                </a:lnTo>
                <a:lnTo>
                  <a:pt x="863600" y="1019175"/>
                </a:lnTo>
                <a:lnTo>
                  <a:pt x="841375" y="1082675"/>
                </a:lnTo>
                <a:lnTo>
                  <a:pt x="838200" y="1117600"/>
                </a:lnTo>
                <a:lnTo>
                  <a:pt x="806450" y="1123950"/>
                </a:lnTo>
                <a:lnTo>
                  <a:pt x="847725" y="1244600"/>
                </a:lnTo>
                <a:lnTo>
                  <a:pt x="882650" y="1355725"/>
                </a:lnTo>
                <a:lnTo>
                  <a:pt x="892175" y="1438275"/>
                </a:lnTo>
                <a:lnTo>
                  <a:pt x="927100" y="1492250"/>
                </a:lnTo>
                <a:lnTo>
                  <a:pt x="971550" y="1533525"/>
                </a:lnTo>
                <a:lnTo>
                  <a:pt x="962025" y="1571625"/>
                </a:lnTo>
                <a:lnTo>
                  <a:pt x="828675" y="1539875"/>
                </a:lnTo>
                <a:lnTo>
                  <a:pt x="796925" y="1593850"/>
                </a:lnTo>
                <a:lnTo>
                  <a:pt x="771525" y="1663700"/>
                </a:lnTo>
                <a:lnTo>
                  <a:pt x="723900" y="1733550"/>
                </a:lnTo>
                <a:lnTo>
                  <a:pt x="673100" y="1682750"/>
                </a:lnTo>
                <a:lnTo>
                  <a:pt x="596900" y="1622425"/>
                </a:lnTo>
                <a:lnTo>
                  <a:pt x="565150" y="1562100"/>
                </a:lnTo>
                <a:lnTo>
                  <a:pt x="571500" y="1454150"/>
                </a:lnTo>
                <a:lnTo>
                  <a:pt x="536575" y="1422400"/>
                </a:lnTo>
                <a:lnTo>
                  <a:pt x="501650" y="1416050"/>
                </a:lnTo>
                <a:lnTo>
                  <a:pt x="488950" y="1355725"/>
                </a:lnTo>
                <a:lnTo>
                  <a:pt x="400050" y="1365250"/>
                </a:lnTo>
                <a:lnTo>
                  <a:pt x="396875" y="1409700"/>
                </a:lnTo>
                <a:lnTo>
                  <a:pt x="311150" y="1454150"/>
                </a:lnTo>
                <a:lnTo>
                  <a:pt x="206375" y="1473200"/>
                </a:lnTo>
                <a:lnTo>
                  <a:pt x="184150" y="1454150"/>
                </a:lnTo>
                <a:lnTo>
                  <a:pt x="228600" y="1393825"/>
                </a:lnTo>
                <a:lnTo>
                  <a:pt x="155575" y="1231900"/>
                </a:lnTo>
                <a:lnTo>
                  <a:pt x="111125" y="1181100"/>
                </a:lnTo>
                <a:lnTo>
                  <a:pt x="28575" y="1133475"/>
                </a:lnTo>
                <a:lnTo>
                  <a:pt x="0" y="1047750"/>
                </a:lnTo>
                <a:lnTo>
                  <a:pt x="28575" y="1019175"/>
                </a:lnTo>
                <a:lnTo>
                  <a:pt x="98425" y="1044575"/>
                </a:lnTo>
                <a:lnTo>
                  <a:pt x="149225" y="1066800"/>
                </a:lnTo>
                <a:lnTo>
                  <a:pt x="196850" y="1082675"/>
                </a:lnTo>
                <a:lnTo>
                  <a:pt x="196850" y="1082675"/>
                </a:lnTo>
                <a:lnTo>
                  <a:pt x="177800" y="1035050"/>
                </a:lnTo>
                <a:lnTo>
                  <a:pt x="171450" y="1006475"/>
                </a:lnTo>
                <a:lnTo>
                  <a:pt x="257175" y="1019175"/>
                </a:lnTo>
                <a:lnTo>
                  <a:pt x="330200" y="876300"/>
                </a:lnTo>
                <a:lnTo>
                  <a:pt x="184150" y="736600"/>
                </a:lnTo>
                <a:lnTo>
                  <a:pt x="234950" y="711200"/>
                </a:lnTo>
                <a:lnTo>
                  <a:pt x="276225" y="584200"/>
                </a:lnTo>
                <a:lnTo>
                  <a:pt x="260350" y="565150"/>
                </a:lnTo>
                <a:lnTo>
                  <a:pt x="247650" y="504825"/>
                </a:lnTo>
                <a:lnTo>
                  <a:pt x="250825" y="482600"/>
                </a:lnTo>
                <a:lnTo>
                  <a:pt x="304800" y="412750"/>
                </a:lnTo>
                <a:lnTo>
                  <a:pt x="250825" y="374650"/>
                </a:lnTo>
                <a:lnTo>
                  <a:pt x="203200" y="355600"/>
                </a:lnTo>
                <a:lnTo>
                  <a:pt x="158750" y="292100"/>
                </a:lnTo>
                <a:lnTo>
                  <a:pt x="85725" y="222250"/>
                </a:lnTo>
                <a:lnTo>
                  <a:pt x="22225" y="215900"/>
                </a:lnTo>
                <a:lnTo>
                  <a:pt x="25400" y="187325"/>
                </a:lnTo>
                <a:lnTo>
                  <a:pt x="92075" y="101600"/>
                </a:lnTo>
                <a:lnTo>
                  <a:pt x="82550" y="22225"/>
                </a:lnTo>
                <a:lnTo>
                  <a:pt x="130175" y="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6" name="Прямоугольник 295"/>
          <p:cNvSpPr/>
          <p:nvPr/>
        </p:nvSpPr>
        <p:spPr>
          <a:xfrm>
            <a:off x="7929579" y="5754281"/>
            <a:ext cx="81438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Бавлы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7850187" y="3826263"/>
            <a:ext cx="1270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Муслюмово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7586675" y="4450938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Азнакаево</a:t>
            </a:r>
          </a:p>
        </p:txBody>
      </p:sp>
      <p:sp>
        <p:nvSpPr>
          <p:cNvPr id="299" name="Прямоугольник 298"/>
          <p:cNvSpPr/>
          <p:nvPr/>
        </p:nvSpPr>
        <p:spPr>
          <a:xfrm>
            <a:off x="1905035" y="3750851"/>
            <a:ext cx="12747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Камское  Устье</a:t>
            </a:r>
          </a:p>
        </p:txBody>
      </p:sp>
      <p:sp>
        <p:nvSpPr>
          <p:cNvPr id="300" name="Прямоугольник 299"/>
          <p:cNvSpPr/>
          <p:nvPr/>
        </p:nvSpPr>
        <p:spPr>
          <a:xfrm>
            <a:off x="2312996" y="2280833"/>
            <a:ext cx="9763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Высокая Гора</a:t>
            </a:r>
          </a:p>
        </p:txBody>
      </p:sp>
      <p:sp>
        <p:nvSpPr>
          <p:cNvPr id="301" name="Прямоугольник 300"/>
          <p:cNvSpPr/>
          <p:nvPr/>
        </p:nvSpPr>
        <p:spPr>
          <a:xfrm>
            <a:off x="2493969" y="2504827"/>
            <a:ext cx="60801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Казань</a:t>
            </a:r>
          </a:p>
        </p:txBody>
      </p:sp>
      <p:sp>
        <p:nvSpPr>
          <p:cNvPr id="302" name="Прямоугольник 301"/>
          <p:cNvSpPr/>
          <p:nvPr/>
        </p:nvSpPr>
        <p:spPr>
          <a:xfrm>
            <a:off x="5359407" y="3336682"/>
            <a:ext cx="11239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Нижнекамск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154375" y="4623185"/>
            <a:ext cx="1381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Базарные Матаки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6926264" y="3834993"/>
            <a:ext cx="889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Сарманово</a:t>
            </a:r>
          </a:p>
        </p:txBody>
      </p:sp>
      <p:sp>
        <p:nvSpPr>
          <p:cNvPr id="305" name="Прямоугольник 304"/>
          <p:cNvSpPr/>
          <p:nvPr/>
        </p:nvSpPr>
        <p:spPr>
          <a:xfrm>
            <a:off x="5605483" y="2618175"/>
            <a:ext cx="8413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Елабуга</a:t>
            </a:r>
          </a:p>
        </p:txBody>
      </p:sp>
      <p:sp>
        <p:nvSpPr>
          <p:cNvPr id="308" name="Прямоугольник 307"/>
          <p:cNvSpPr/>
          <p:nvPr/>
        </p:nvSpPr>
        <p:spPr>
          <a:xfrm>
            <a:off x="1676400" y="3173001"/>
            <a:ext cx="1062038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Верхний  Услон</a:t>
            </a:r>
          </a:p>
        </p:txBody>
      </p:sp>
      <p:sp>
        <p:nvSpPr>
          <p:cNvPr id="309" name="Прямоугольник 308"/>
          <p:cNvSpPr/>
          <p:nvPr/>
        </p:nvSpPr>
        <p:spPr>
          <a:xfrm>
            <a:off x="6421445" y="2842171"/>
            <a:ext cx="165258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Набережные Челны</a:t>
            </a:r>
          </a:p>
        </p:txBody>
      </p:sp>
      <p:sp>
        <p:nvSpPr>
          <p:cNvPr id="310" name="Прямоугольник 309"/>
          <p:cNvSpPr/>
          <p:nvPr/>
        </p:nvSpPr>
        <p:spPr>
          <a:xfrm>
            <a:off x="4013222" y="2304639"/>
            <a:ext cx="8477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Богатые Сабы</a:t>
            </a:r>
          </a:p>
        </p:txBody>
      </p:sp>
      <p:sp>
        <p:nvSpPr>
          <p:cNvPr id="311" name="Прямоугольник 310"/>
          <p:cNvSpPr/>
          <p:nvPr/>
        </p:nvSpPr>
        <p:spPr>
          <a:xfrm>
            <a:off x="3417901" y="3938416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Алексеевское</a:t>
            </a:r>
          </a:p>
        </p:txBody>
      </p:sp>
      <p:sp>
        <p:nvSpPr>
          <p:cNvPr id="312" name="Прямоугольник 311"/>
          <p:cNvSpPr/>
          <p:nvPr/>
        </p:nvSpPr>
        <p:spPr>
          <a:xfrm>
            <a:off x="3378224" y="1873635"/>
            <a:ext cx="5000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Арск</a:t>
            </a:r>
          </a:p>
        </p:txBody>
      </p:sp>
      <p:sp>
        <p:nvSpPr>
          <p:cNvPr id="67773" name="TextBox 5"/>
          <p:cNvSpPr txBox="1">
            <a:spLocks noChangeArrowheads="1"/>
          </p:cNvSpPr>
          <p:nvPr/>
        </p:nvSpPr>
        <p:spPr bwMode="auto">
          <a:xfrm>
            <a:off x="873137" y="992196"/>
            <a:ext cx="7966075" cy="369380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675" tIns="53364" rIns="106675" bIns="53364">
            <a:spAutoFit/>
          </a:bodyPr>
          <a:lstStyle>
            <a:lvl1pPr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700" b="1">
                <a:solidFill>
                  <a:srgbClr val="000000"/>
                </a:solidFill>
              </a:rPr>
              <a:t> В Республике Татарстан зарегистрированы </a:t>
            </a:r>
            <a:r>
              <a:rPr lang="ru-RU" sz="1700" b="1">
                <a:solidFill>
                  <a:srgbClr val="FF0000"/>
                </a:solidFill>
              </a:rPr>
              <a:t>33</a:t>
            </a:r>
            <a:r>
              <a:rPr lang="ru-RU" sz="1700" b="1">
                <a:solidFill>
                  <a:srgbClr val="000000"/>
                </a:solidFill>
              </a:rPr>
              <a:t> стоянки маломерных судов</a:t>
            </a:r>
          </a:p>
        </p:txBody>
      </p:sp>
      <p:grpSp>
        <p:nvGrpSpPr>
          <p:cNvPr id="67786" name="Группа 234"/>
          <p:cNvGrpSpPr>
            <a:grpSpLocks/>
          </p:cNvGrpSpPr>
          <p:nvPr/>
        </p:nvGrpSpPr>
        <p:grpSpPr bwMode="auto">
          <a:xfrm>
            <a:off x="9861565" y="5772158"/>
            <a:ext cx="2270124" cy="920750"/>
            <a:chOff x="793779" y="8202790"/>
            <a:chExt cx="4921221" cy="1392450"/>
          </a:xfrm>
        </p:grpSpPr>
        <p:sp>
          <p:nvSpPr>
            <p:cNvPr id="121" name="Прямоугольник 12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7790" name="Прямоугольник 123"/>
          <p:cNvSpPr>
            <a:spLocks noChangeArrowheads="1"/>
          </p:cNvSpPr>
          <p:nvPr/>
        </p:nvSpPr>
        <p:spPr bwMode="auto">
          <a:xfrm>
            <a:off x="10345747" y="6061094"/>
            <a:ext cx="1717675" cy="413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pPr algn="just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Количество стоянок маломерных судов</a:t>
            </a:r>
          </a:p>
        </p:txBody>
      </p:sp>
      <p:grpSp>
        <p:nvGrpSpPr>
          <p:cNvPr id="67791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1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4707420" y="396319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 bwMode="auto">
          <a:xfrm>
            <a:off x="5770765" y="362422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6917220" y="312499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9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2662094" y="2765696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12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 bwMode="auto">
          <a:xfrm>
            <a:off x="1706431" y="287964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8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 bwMode="auto">
          <a:xfrm>
            <a:off x="9896011" y="611496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1424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(ПОКАЗАТЕЛИ СТАТИСТИЧЕСКИХ ДАННЫХ СВЯЗАННЫХ С ПРОВЕДЕНИЕМ ПОИСКОВЫХ РАБОТ </a:t>
            </a:r>
          </a:p>
          <a:p>
            <a:r>
              <a:rPr lang="ru-RU" altLang="ru-RU"/>
              <a:t>В ПРИРОДНОЙ СРЕДЕ ЗА 2022 г.)</a:t>
            </a:r>
          </a:p>
        </p:txBody>
      </p:sp>
      <p:sp>
        <p:nvSpPr>
          <p:cNvPr id="6349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349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2031" y="3722810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233" y="2738115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820" y="3089616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9037" y="1524566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552" y="1723476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778" y="2482431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201" y="1467761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158" y="40176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400" y="2776744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038" y="4433149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3049" y="2065512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672" y="1586466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71" y="2905043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9" y="2668801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68" y="1460028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92" y="1993658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3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93" y="2669703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8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94" y="3680149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54" y="4680277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9" y="2796701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625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999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214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43" y="3710316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2" y="3850007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Алексеевское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5" name="Полилиния 304"/>
          <p:cNvSpPr/>
          <p:nvPr/>
        </p:nvSpPr>
        <p:spPr>
          <a:xfrm>
            <a:off x="7080721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21" y="2589359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87" y="2668913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91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8" y="2946715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7027" y="408750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3" y="4459067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97" y="4151256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59" y="4390782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4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12" y="4139042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75" y="2644351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6" y="3527292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59" y="4910390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644" y="4790901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255" y="1768155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82" y="2822907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84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96" y="3637280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53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3" y="4357221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301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11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217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3" y="4621532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52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347" y="4910417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583" y="495422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66" y="5226610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7" y="54368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316188" y="2189709"/>
            <a:ext cx="10953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7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305" y="3832777"/>
            <a:ext cx="70802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9109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64" y="432150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97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03" y="3376929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511" y="2710665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8" y="2560964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703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90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3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7" y="3400201"/>
            <a:ext cx="110013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79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50" y="3531714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9" y="2791376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99" y="3016802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2" y="5122616"/>
            <a:ext cx="741361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35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29" y="1903738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68" y="3560299"/>
            <a:ext cx="1273174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48745"/>
            <a:ext cx="628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92" y="5826458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1" y="3836516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3672" name="Группа 101"/>
          <p:cNvGrpSpPr>
            <a:grpSpLocks/>
          </p:cNvGrpSpPr>
          <p:nvPr/>
        </p:nvGrpSpPr>
        <p:grpSpPr bwMode="auto">
          <a:xfrm>
            <a:off x="9867903" y="2449547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0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673" name="Прямоугольник 4"/>
          <p:cNvSpPr>
            <a:spLocks noChangeArrowheads="1"/>
          </p:cNvSpPr>
          <p:nvPr/>
        </p:nvSpPr>
        <p:spPr bwMode="auto">
          <a:xfrm>
            <a:off x="9933001" y="2817830"/>
            <a:ext cx="2151061" cy="1732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23" tIns="34823" rIns="34823" bIns="34823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3674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0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683" name="Группа 2"/>
          <p:cNvGrpSpPr>
            <a:grpSpLocks/>
          </p:cNvGrpSpPr>
          <p:nvPr/>
        </p:nvGrpSpPr>
        <p:grpSpPr bwMode="auto">
          <a:xfrm>
            <a:off x="9867924" y="5080005"/>
            <a:ext cx="2263775" cy="1627187"/>
            <a:chOff x="9867900" y="788987"/>
            <a:chExt cx="2263775" cy="1627360"/>
          </a:xfrm>
        </p:grpSpPr>
        <p:grpSp>
          <p:nvGrpSpPr>
            <p:cNvPr id="63696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3702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810"/>
              <a:ext cx="1674812" cy="692571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algn="just" defTabSz="764689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2022 г.)</a:t>
              </a:r>
            </a:p>
          </p:txBody>
        </p:sp>
      </p:grpSp>
      <p:sp>
        <p:nvSpPr>
          <p:cNvPr id="123" name="Прямоугольник 122"/>
          <p:cNvSpPr/>
          <p:nvPr/>
        </p:nvSpPr>
        <p:spPr>
          <a:xfrm>
            <a:off x="3902090" y="3200966"/>
            <a:ext cx="127317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 bwMode="auto">
          <a:xfrm>
            <a:off x="9915144" y="5607646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 bwMode="auto">
          <a:xfrm>
            <a:off x="6782160" y="4673589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 bwMode="auto">
          <a:xfrm>
            <a:off x="2093254" y="4845301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 bwMode="auto">
          <a:xfrm>
            <a:off x="1868337" y="402607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2095510" y="321687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 bwMode="auto">
          <a:xfrm>
            <a:off x="4000267" y="3455388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 bwMode="auto">
          <a:xfrm>
            <a:off x="3023239" y="243404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4952206" y="221059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 bwMode="auto">
          <a:xfrm>
            <a:off x="6966759" y="31305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5882718" y="3635418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 bwMode="auto">
          <a:xfrm>
            <a:off x="7537091" y="5499811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ПОСЕЩЕНИЕМ СПЕЛЕОЛОГИЧЕСКИХ ОБЪЕКТОВ )  </a:t>
            </a:r>
          </a:p>
        </p:txBody>
      </p:sp>
      <p:sp>
        <p:nvSpPr>
          <p:cNvPr id="6451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255" tIns="37636" rIns="75255" bIns="3763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451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78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156" y="2738035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716" y="3089524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958" y="1524486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73" y="1723451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628" y="2482331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7" y="1467713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020" y="4017524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274" y="277667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81" y="4433137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69" y="2065434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565" y="1586418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71" y="2904963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9" y="2668748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68" y="1460028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92" y="1993658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3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93" y="2669703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8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94" y="3680149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54" y="4680277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9" y="2796701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85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919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339" tIns="37672" rIns="75339" bIns="3767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118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43" y="3710316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2" y="3850007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Алексеевское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90" y="3208672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701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21" y="2589279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87" y="2668913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7371" y="2402985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8" y="2946715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87" y="4087471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3" y="4459046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4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59" y="4390782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4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12" y="4138957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35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6" y="352721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4" y="491030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627" y="4790892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84" y="1768139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82" y="2822907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84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96" y="3637280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53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3" y="4357221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89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194" y="4452162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3" y="4621532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1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252" y="4910335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504" y="4954193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66" y="5234315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7" y="5436771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46" y="2197420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7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81" y="3840474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9025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64" y="432150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80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03" y="3376929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92" y="2710653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8" y="2560964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3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90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3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7" y="3407896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79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50" y="3531714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9" y="2799078"/>
            <a:ext cx="148272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99" y="3158654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2" y="5122616"/>
            <a:ext cx="741361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35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29" y="1903738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68" y="3552584"/>
            <a:ext cx="127317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48721"/>
            <a:ext cx="628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92" y="5826458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1" y="3828807"/>
            <a:ext cx="8699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779" y="4099741"/>
            <a:ext cx="376725" cy="342632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4711" name="Группа 101"/>
          <p:cNvGrpSpPr>
            <a:grpSpLocks/>
          </p:cNvGrpSpPr>
          <p:nvPr/>
        </p:nvGrpSpPr>
        <p:grpSpPr bwMode="auto">
          <a:xfrm>
            <a:off x="9867903" y="2449547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3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4712" name="Прямоугольник 4"/>
          <p:cNvSpPr>
            <a:spLocks noChangeArrowheads="1"/>
          </p:cNvSpPr>
          <p:nvPr/>
        </p:nvSpPr>
        <p:spPr bwMode="auto">
          <a:xfrm>
            <a:off x="9933001" y="2817834"/>
            <a:ext cx="2151061" cy="17330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188" tIns="35188" rIns="35188" bIns="35188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4713" name="Группа 2"/>
          <p:cNvGrpSpPr>
            <a:grpSpLocks/>
          </p:cNvGrpSpPr>
          <p:nvPr/>
        </p:nvGrpSpPr>
        <p:grpSpPr bwMode="auto">
          <a:xfrm>
            <a:off x="9867924" y="5080005"/>
            <a:ext cx="2263775" cy="1627187"/>
            <a:chOff x="9867900" y="788987"/>
            <a:chExt cx="2263775" cy="1627360"/>
          </a:xfrm>
        </p:grpSpPr>
        <p:grpSp>
          <p:nvGrpSpPr>
            <p:cNvPr id="64725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19" name="Прямоугольник 118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4735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6" name="Прямоугольник 125"/>
            <p:cNvSpPr/>
            <p:nvPr/>
          </p:nvSpPr>
          <p:spPr>
            <a:xfrm>
              <a:off x="10510838" y="1238297"/>
              <a:ext cx="1573211" cy="554057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5761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</a:t>
              </a:r>
              <a:r>
                <a:rPr lang="ru-RU" sz="900" kern="0" dirty="0" err="1">
                  <a:solidFill>
                    <a:prstClr val="black"/>
                  </a:solidFill>
                  <a:cs typeface="Times New Roman" pitchFamily="18" charset="0"/>
                </a:rPr>
                <a:t>г.г</a:t>
              </a: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.</a:t>
              </a:r>
            </a:p>
          </p:txBody>
        </p:sp>
        <p:sp>
          <p:nvSpPr>
            <p:cNvPr id="64727" name="Прямоугольник 131"/>
            <p:cNvSpPr>
              <a:spLocks noChangeArrowheads="1"/>
            </p:cNvSpPr>
            <p:nvPr/>
          </p:nvSpPr>
          <p:spPr bwMode="auto">
            <a:xfrm>
              <a:off x="10544967" y="1926431"/>
              <a:ext cx="1573214" cy="4155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53" name="Овал 152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64714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2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75" tIns="37644" rIns="75275" bIns="3764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75" tIns="37644" rIns="75275" bIns="3764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95" tIns="37656" rIns="75295" bIns="3765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5761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75" tIns="37644" rIns="75275" bIns="3764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10012059" y="6213258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 bwMode="auto">
          <a:xfrm>
            <a:off x="4965309" y="225208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2581119" y="373724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 bwMode="auto">
          <a:xfrm>
            <a:off x="7282417" y="4033776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 bwMode="auto">
          <a:xfrm>
            <a:off x="6758803" y="465214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2085666" y="476490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Прямоугольник 4"/>
          <p:cNvSpPr>
            <a:spLocks noChangeArrowheads="1"/>
          </p:cNvSpPr>
          <p:nvPr/>
        </p:nvSpPr>
        <p:spPr bwMode="auto">
          <a:xfrm>
            <a:off x="18" y="27"/>
            <a:ext cx="12190413" cy="62706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/>
          <a:p>
            <a:pPr algn="ctr" defTabSz="879351">
              <a:lnSpc>
                <a:spcPct val="85000"/>
              </a:lnSpc>
            </a:pPr>
            <a:r>
              <a:rPr lang="ru-RU" altLang="ru-RU" sz="1400">
                <a:solidFill>
                  <a:prstClr val="white"/>
                </a:solidFill>
                <a:cs typeface="Times New Roman" panose="02020603050405020304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879351">
              <a:lnSpc>
                <a:spcPct val="85000"/>
              </a:lnSpc>
            </a:pPr>
            <a:r>
              <a:rPr lang="ru-RU" altLang="ru-RU" sz="1400">
                <a:solidFill>
                  <a:prstClr val="white"/>
                </a:solidFill>
                <a:cs typeface="Times New Roman" panose="02020603050405020304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5529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488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5" name="Rectangle 58"/>
          <p:cNvSpPr>
            <a:spLocks noChangeArrowheads="1"/>
          </p:cNvSpPr>
          <p:nvPr/>
        </p:nvSpPr>
        <p:spPr bwMode="auto">
          <a:xfrm>
            <a:off x="152164" y="1372394"/>
            <a:ext cx="11891963" cy="19050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6941" tIns="43451" rIns="86941" bIns="43451"/>
          <a:lstStyle/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Консультация – предупреждение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об интенсивности метеорологического  явления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с  18 часов 2 ноября до 18 часов 3 ноября 2022 года</a:t>
            </a:r>
          </a:p>
          <a:p>
            <a:pPr indent="355600"/>
            <a:endParaRPr lang="ru-RU" sz="1050" dirty="0" smtClean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indent="355600"/>
            <a:r>
              <a:rPr lang="ru-RU" sz="20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Ночью </a:t>
            </a: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и днем 3 ноября 2022 года на территории Республики Татарстан на дорогах местами ожидается  гололедица.</a:t>
            </a:r>
          </a:p>
        </p:txBody>
      </p:sp>
    </p:spTree>
    <p:extLst>
      <p:ext uri="{BB962C8B-B14F-4D97-AF65-F5344CB8AC3E}">
        <p14:creationId xmlns:p14="http://schemas.microsoft.com/office/powerpoint/2010/main" val="2611126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811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339" name="Группа 1"/>
          <p:cNvGrpSpPr>
            <a:grpSpLocks/>
          </p:cNvGrpSpPr>
          <p:nvPr/>
        </p:nvGrpSpPr>
        <p:grpSpPr bwMode="auto">
          <a:xfrm>
            <a:off x="398490" y="1212857"/>
            <a:ext cx="9124949" cy="5494339"/>
            <a:chOff x="397882" y="1147118"/>
            <a:chExt cx="11318065" cy="5399113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3603486" y="3306493"/>
              <a:ext cx="9037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04" y="2690458"/>
              <a:ext cx="1501867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31" y="3041793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0"/>
              <a:ext cx="1677666" cy="1322207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081" y="3405352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5" y="1675887"/>
              <a:ext cx="2088099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5977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9" y="2434572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07"/>
              <a:ext cx="1290200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28" y="2353639"/>
              <a:ext cx="1796622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0" y="3969873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3" y="2662826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48" y="3457805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1492" y="4385650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1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54" y="153883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71" y="2857302"/>
              <a:ext cx="1012346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169"/>
              <a:ext cx="154445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5970277" y="1955546"/>
              <a:ext cx="78958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2942" y="2647392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701" y="2162236"/>
              <a:ext cx="60646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90095" y="3682444"/>
              <a:ext cx="63993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4749" y="2800274"/>
              <a:ext cx="9037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28" y="3533032"/>
              <a:ext cx="1573219" cy="913223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3" y="3675322"/>
              <a:ext cx="1600104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2" y="3458214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3" y="2918955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8661" y="3750304"/>
              <a:ext cx="108297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2366" y="3328333"/>
              <a:ext cx="127791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Рыбная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Arial" pitchFamily="34" charset="0"/>
                </a:rPr>
                <a:t> 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59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919" y="3814261"/>
              <a:ext cx="107116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6" y="2513061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4" y="2375522"/>
              <a:ext cx="1565562" cy="127438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8952" y="2924294"/>
              <a:ext cx="94120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892" y="4039999"/>
              <a:ext cx="2146949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19" y="4103703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5945" y="4236241"/>
              <a:ext cx="132319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679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88" y="259686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3" y="3479599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265" y="4852050"/>
              <a:ext cx="951955" cy="66346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19" y="4701552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20" y="1720605"/>
              <a:ext cx="1504292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68" y="2800274"/>
              <a:ext cx="108691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3093" y="3060005"/>
              <a:ext cx="108297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91064" y="5052893"/>
              <a:ext cx="63993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807" y="4392241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5" y="4749999"/>
              <a:ext cx="1624447" cy="1133368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2" y="4229553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276" y="4381317"/>
              <a:ext cx="78564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091" y="4404554"/>
              <a:ext cx="1099843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269" y="4598157"/>
              <a:ext cx="144330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633" y="4628131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60" y="4862716"/>
              <a:ext cx="1653837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9520" y="5141806"/>
              <a:ext cx="124443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2" y="4896878"/>
              <a:ext cx="1118950" cy="1062629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7426" y="5211239"/>
              <a:ext cx="913637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27" y="5341036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3856" y="2037437"/>
              <a:ext cx="118930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48" y="3640451"/>
              <a:ext cx="1353961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022" y="3896941"/>
              <a:ext cx="78368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29" y="4091297"/>
              <a:ext cx="1340633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719" y="4302541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21" y="3024069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24" y="2663080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19942" y="2599817"/>
              <a:ext cx="73445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882" y="4788481"/>
              <a:ext cx="1551607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18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2744" y="1455570"/>
              <a:ext cx="832905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926" y="4904693"/>
              <a:ext cx="109675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5484" y="3383707"/>
              <a:ext cx="135667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0066" y="5772834"/>
              <a:ext cx="98452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807" y="1808901"/>
              <a:ext cx="958925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3090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5826" y="3506945"/>
              <a:ext cx="17051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Большие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423" y="2368154"/>
              <a:ext cx="102784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2863" y="2776093"/>
              <a:ext cx="182727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337" y="3081073"/>
              <a:ext cx="139802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701" y="3826743"/>
              <a:ext cx="108888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609" y="2285479"/>
              <a:ext cx="118733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7259" y="3865330"/>
              <a:ext cx="1207025" cy="24195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Камское</a:t>
              </a:r>
            </a:p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4203" y="3918004"/>
              <a:ext cx="108494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6878" y="4440600"/>
              <a:ext cx="108691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1401" y="4806415"/>
              <a:ext cx="108494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355" y="5140254"/>
              <a:ext cx="108494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365" y="4527177"/>
              <a:ext cx="108494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Аксубаево</a:t>
              </a:r>
            </a:p>
          </p:txBody>
        </p:sp>
      </p:grpSp>
      <p:sp>
        <p:nvSpPr>
          <p:cNvPr id="14340" name="Заголовок 1"/>
          <p:cNvSpPr txBox="1">
            <a:spLocks/>
          </p:cNvSpPr>
          <p:nvPr/>
        </p:nvSpPr>
        <p:spPr bwMode="auto">
          <a:xfrm>
            <a:off x="-11113" y="1594"/>
            <a:ext cx="12201526" cy="5969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(ПРОГНОСТИЧЕСКАЯ КАРТА ПРЕДУПРЕЖДЕНИЙ) </a:t>
            </a:r>
            <a:endParaRPr lang="ru-RU" dirty="0"/>
          </a:p>
        </p:txBody>
      </p:sp>
      <p:grpSp>
        <p:nvGrpSpPr>
          <p:cNvPr id="14341" name="Группа 234"/>
          <p:cNvGrpSpPr>
            <a:grpSpLocks/>
          </p:cNvGrpSpPr>
          <p:nvPr/>
        </p:nvGrpSpPr>
        <p:grpSpPr bwMode="auto">
          <a:xfrm>
            <a:off x="9867900" y="4312022"/>
            <a:ext cx="2273300" cy="2395178"/>
            <a:chOff x="793779" y="8202794"/>
            <a:chExt cx="4921221" cy="1392433"/>
          </a:xfrm>
        </p:grpSpPr>
        <p:sp>
          <p:nvSpPr>
            <p:cNvPr id="120" name="Прямоугольник 119"/>
            <p:cNvSpPr/>
            <p:nvPr/>
          </p:nvSpPr>
          <p:spPr>
            <a:xfrm>
              <a:off x="793779" y="8231073"/>
              <a:ext cx="4921221" cy="1364154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361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1992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4342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33" y="4755260"/>
            <a:ext cx="2212975" cy="19503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343" name="Группа 101"/>
          <p:cNvGrpSpPr>
            <a:grpSpLocks/>
          </p:cNvGrpSpPr>
          <p:nvPr/>
        </p:nvGrpSpPr>
        <p:grpSpPr bwMode="auto">
          <a:xfrm>
            <a:off x="9867939" y="789023"/>
            <a:ext cx="2263775" cy="2166938"/>
            <a:chOff x="517062" y="7636898"/>
            <a:chExt cx="5186018" cy="2066682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359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694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7" name="Прямоугольник 126"/>
          <p:cNvSpPr>
            <a:spLocks noChangeAspect="1"/>
          </p:cNvSpPr>
          <p:nvPr/>
        </p:nvSpPr>
        <p:spPr>
          <a:xfrm>
            <a:off x="9980626" y="1704980"/>
            <a:ext cx="292101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11" tIns="38214" rIns="76411" bIns="382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/>
          <p:cNvSpPr/>
          <p:nvPr/>
        </p:nvSpPr>
        <p:spPr>
          <a:xfrm>
            <a:off x="10361617" y="1685927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33" name="Прямоугольник 132"/>
          <p:cNvSpPr>
            <a:spLocks noChangeAspect="1"/>
          </p:cNvSpPr>
          <p:nvPr/>
        </p:nvSpPr>
        <p:spPr>
          <a:xfrm>
            <a:off x="9986975" y="2527308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11" tIns="38214" rIns="76411" bIns="382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Прямоугольник 133"/>
          <p:cNvSpPr/>
          <p:nvPr/>
        </p:nvSpPr>
        <p:spPr>
          <a:xfrm>
            <a:off x="10367967" y="2516208"/>
            <a:ext cx="1695450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9980626" y="1206531"/>
            <a:ext cx="292101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29" tIns="38224" rIns="76429" bIns="3822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361617" y="1220794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24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9990182" y="2165356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11" tIns="38214" rIns="76411" bIns="382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364810" y="2143148"/>
            <a:ext cx="1776413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2" name="Прямоугольник 111"/>
          <p:cNvSpPr/>
          <p:nvPr/>
        </p:nvSpPr>
        <p:spPr bwMode="auto">
          <a:xfrm>
            <a:off x="7686474" y="1510572"/>
            <a:ext cx="709899" cy="107722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7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Агрызский</a:t>
            </a:r>
          </a:p>
        </p:txBody>
      </p:sp>
      <p:sp>
        <p:nvSpPr>
          <p:cNvPr id="160" name="Прямоугольник 159"/>
          <p:cNvSpPr/>
          <p:nvPr/>
        </p:nvSpPr>
        <p:spPr>
          <a:xfrm>
            <a:off x="1559781" y="2566389"/>
            <a:ext cx="3038475" cy="1309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7" tIns="38390" rIns="76757" bIns="383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+2…-1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0…+3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62" name="Прямая соединительная линия 161"/>
          <p:cNvCxnSpPr/>
          <p:nvPr/>
        </p:nvCxnSpPr>
        <p:spPr>
          <a:xfrm>
            <a:off x="1553400" y="3277394"/>
            <a:ext cx="303371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67" name="Прямоугольник 166"/>
          <p:cNvSpPr/>
          <p:nvPr/>
        </p:nvSpPr>
        <p:spPr>
          <a:xfrm>
            <a:off x="3829083" y="4157659"/>
            <a:ext cx="3038475" cy="1257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7" tIns="38390" rIns="76757" bIns="383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0…-3 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0…+2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79" name="Прямая соединительная линия 178"/>
          <p:cNvCxnSpPr/>
          <p:nvPr/>
        </p:nvCxnSpPr>
        <p:spPr>
          <a:xfrm>
            <a:off x="3843374" y="4786327"/>
            <a:ext cx="3033713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83" name="Прямоугольник 182"/>
          <p:cNvSpPr/>
          <p:nvPr/>
        </p:nvSpPr>
        <p:spPr>
          <a:xfrm>
            <a:off x="5899178" y="2557464"/>
            <a:ext cx="3033712" cy="1290637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7" tIns="38390" rIns="76757" bIns="383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-2…-6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+1…-2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95" name="Прямая соединительная линия 194"/>
          <p:cNvCxnSpPr/>
          <p:nvPr/>
        </p:nvCxnSpPr>
        <p:spPr>
          <a:xfrm>
            <a:off x="5896889" y="3277399"/>
            <a:ext cx="3033712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6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006" y="995706"/>
            <a:ext cx="300288" cy="251712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7" name="Прямоугольник 109"/>
          <p:cNvSpPr>
            <a:spLocks noChangeArrowheads="1"/>
          </p:cNvSpPr>
          <p:nvPr/>
        </p:nvSpPr>
        <p:spPr bwMode="auto">
          <a:xfrm>
            <a:off x="5758657" y="988694"/>
            <a:ext cx="3689350" cy="307500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67" tIns="45583" rIns="91167" bIns="45583">
            <a:spAutoFit/>
          </a:bodyPr>
          <a:lstStyle/>
          <a:p>
            <a:r>
              <a:rPr lang="ru-RU" sz="1400" b="1" dirty="0" smtClean="0">
                <a:solidFill>
                  <a:srgbClr val="000000"/>
                </a:solidFill>
                <a:cs typeface="Arial" pitchFamily="34" charset="0"/>
              </a:rPr>
              <a:t>На дорогах гололедица</a:t>
            </a:r>
            <a:r>
              <a:rPr lang="ru-RU" sz="1400" b="1" dirty="0" smtClean="0">
                <a:solidFill>
                  <a:srgbClr val="000000"/>
                </a:solidFill>
              </a:rPr>
              <a:t>.</a:t>
            </a:r>
            <a:endParaRPr lang="ru-RU" sz="1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7348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110" y="631160"/>
            <a:ext cx="12203525" cy="62276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412" name="AutoShape 3"/>
          <p:cNvSpPr>
            <a:spLocks noChangeAspect="1" noChangeArrowheads="1" noTextEdit="1"/>
          </p:cNvSpPr>
          <p:nvPr/>
        </p:nvSpPr>
        <p:spPr bwMode="auto">
          <a:xfrm>
            <a:off x="627412" y="291845"/>
            <a:ext cx="12018109" cy="65571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9360" tIns="39680" rIns="79360" bIns="39680"/>
          <a:lstStyle/>
          <a:p>
            <a:pPr defTabSz="792163"/>
            <a:endParaRPr lang="ru-RU" sz="16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" name="Text Box 2"/>
          <p:cNvSpPr txBox="1">
            <a:spLocks noChangeArrowheads="1"/>
          </p:cNvSpPr>
          <p:nvPr/>
        </p:nvSpPr>
        <p:spPr bwMode="auto">
          <a:xfrm>
            <a:off x="-13111" y="-1326"/>
            <a:ext cx="12222252" cy="63409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48" tIns="20224" rIns="40448" bIns="20224" anchor="ctr">
            <a:normAutofit/>
          </a:bodyPr>
          <a:lstStyle>
            <a:defPPr>
              <a:defRPr lang="ru-RU"/>
            </a:defPPr>
            <a:lvl1pPr algn="ctr">
              <a:lnSpc>
                <a:spcPct val="90000"/>
              </a:lnSpc>
              <a:spcBef>
                <a:spcPct val="0"/>
              </a:spcBef>
              <a:buNone/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82428" eaLnBrk="0" fontAlgn="auto" hangingPunct="0">
              <a:spcAft>
                <a:spcPts val="0"/>
              </a:spcAft>
              <a:defRPr/>
            </a:pPr>
            <a:r>
              <a:rPr lang="ru-RU" dirty="0">
                <a:solidFill>
                  <a:prstClr val="white"/>
                </a:solidFill>
              </a:rPr>
              <a:t>ИНФОРМАЦИОННЫЕ МАТЕРИАЛЫ ПО </a:t>
            </a:r>
            <a:r>
              <a:rPr lang="ru-RU" dirty="0" smtClean="0">
                <a:solidFill>
                  <a:prstClr val="white"/>
                </a:solidFill>
              </a:rPr>
              <a:t>НАРУШЕНИЮ </a:t>
            </a:r>
            <a:r>
              <a:rPr lang="ru-RU" dirty="0">
                <a:solidFill>
                  <a:prstClr val="white"/>
                </a:solidFill>
              </a:rPr>
              <a:t>ТРАНСПОРТНОГО СООБЩЕНИЯ </a:t>
            </a:r>
          </a:p>
          <a:p>
            <a:pPr defTabSz="782428" eaLnBrk="0" fontAlgn="auto" hangingPunct="0">
              <a:spcAft>
                <a:spcPts val="0"/>
              </a:spcAft>
              <a:defRPr/>
            </a:pPr>
            <a:r>
              <a:rPr lang="ru-RU" dirty="0">
                <a:solidFill>
                  <a:prstClr val="white"/>
                </a:solidFill>
              </a:rPr>
              <a:t>НА ТЕРРИТОРИИ </a:t>
            </a:r>
            <a:r>
              <a:rPr lang="ru-RU" dirty="0" smtClean="0">
                <a:solidFill>
                  <a:prstClr val="white"/>
                </a:solidFill>
              </a:rPr>
              <a:t>РЕСПУБЛИКИ ТАТАРСТАН </a:t>
            </a:r>
            <a:endParaRPr lang="ru-RU" dirty="0">
              <a:solidFill>
                <a:prstClr val="white"/>
              </a:solidFill>
            </a:endParaRPr>
          </a:p>
          <a:p>
            <a:pPr defTabSz="782428" eaLnBrk="0" fontAlgn="auto" hangingPunct="0">
              <a:spcAft>
                <a:spcPts val="0"/>
              </a:spcAft>
              <a:defRPr/>
            </a:pPr>
            <a:r>
              <a:rPr lang="ru-RU" dirty="0">
                <a:solidFill>
                  <a:prstClr val="white"/>
                </a:solidFill>
              </a:rPr>
              <a:t>(РИСК НАРУШЕНИЯ ДОРОЖНО-ТРАНСПОРТНОГО СООБЩЕНИЯ </a:t>
            </a:r>
            <a:r>
              <a:rPr lang="ru-RU" dirty="0" smtClean="0">
                <a:solidFill>
                  <a:prstClr val="white"/>
                </a:solidFill>
              </a:rPr>
              <a:t>НА 03.11.2022)</a:t>
            </a:r>
            <a:endParaRPr lang="ru-RU" dirty="0">
              <a:solidFill>
                <a:prstClr val="white"/>
              </a:solidFill>
            </a:endParaRPr>
          </a:p>
        </p:txBody>
      </p:sp>
      <p:grpSp>
        <p:nvGrpSpPr>
          <p:cNvPr id="17415" name="Группа 20"/>
          <p:cNvGrpSpPr>
            <a:grpSpLocks/>
          </p:cNvGrpSpPr>
          <p:nvPr/>
        </p:nvGrpSpPr>
        <p:grpSpPr bwMode="auto">
          <a:xfrm>
            <a:off x="9135792" y="4930861"/>
            <a:ext cx="3411263" cy="1905729"/>
            <a:chOff x="7765300" y="5929811"/>
            <a:chExt cx="2890585" cy="2288196"/>
          </a:xfrm>
        </p:grpSpPr>
        <p:grpSp>
          <p:nvGrpSpPr>
            <p:cNvPr id="17443" name="Группа 21"/>
            <p:cNvGrpSpPr>
              <a:grpSpLocks/>
            </p:cNvGrpSpPr>
            <p:nvPr/>
          </p:nvGrpSpPr>
          <p:grpSpPr bwMode="auto">
            <a:xfrm>
              <a:off x="7765300" y="5929811"/>
              <a:ext cx="2890585" cy="2288196"/>
              <a:chOff x="6897577" y="5169302"/>
              <a:chExt cx="2570536" cy="1689447"/>
            </a:xfrm>
          </p:grpSpPr>
          <p:sp>
            <p:nvSpPr>
              <p:cNvPr id="17446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821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2" tIns="63992" rIns="127982" bIns="63992">
                <a:spAutoFit/>
              </a:bodyPr>
              <a:lstStyle>
                <a:lvl1pPr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1pPr>
                <a:lvl2pPr marL="742950" indent="-28575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2pPr>
                <a:lvl3pPr marL="1143000" indent="-22860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3pPr>
                <a:lvl4pPr marL="1600200" indent="-22860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4pPr>
                <a:lvl5pPr marL="2057400" indent="-228600" defTabSz="1279525" eaLnBrk="0" hangingPunct="0"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Calibri" pitchFamily="34" charset="0"/>
                    <a:cs typeface="Arial" charset="0"/>
                  </a:defRPr>
                </a:lvl9pPr>
              </a:lstStyle>
              <a:p>
                <a:pPr eaLnBrk="1" hangingPunct="1"/>
                <a:endParaRPr lang="ru-RU" altLang="ru-RU" sz="5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17456" name="Группа 1145"/>
              <p:cNvGrpSpPr>
                <a:grpSpLocks/>
              </p:cNvGrpSpPr>
              <p:nvPr/>
            </p:nvGrpSpPr>
            <p:grpSpPr bwMode="auto">
              <a:xfrm>
                <a:off x="6897577" y="5169302"/>
                <a:ext cx="2570536" cy="1689447"/>
                <a:chOff x="6759625" y="4951512"/>
                <a:chExt cx="2395615" cy="1902749"/>
              </a:xfrm>
            </p:grpSpPr>
            <p:sp>
              <p:nvSpPr>
                <p:cNvPr id="17461" name="Rectangle 93"/>
                <p:cNvSpPr>
                  <a:spLocks noChangeArrowheads="1"/>
                </p:cNvSpPr>
                <p:nvPr/>
              </p:nvSpPr>
              <p:spPr bwMode="auto">
                <a:xfrm>
                  <a:off x="6759625" y="4951512"/>
                  <a:ext cx="2134158" cy="1888668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1225"/>
                  <a:endParaRPr lang="ru-RU" altLang="ru-RU" sz="800" b="1">
                    <a:solidFill>
                      <a:srgbClr val="000000"/>
                    </a:solidFill>
                    <a:latin typeface="Calibri"/>
                  </a:endParaRPr>
                </a:p>
              </p:txBody>
            </p:sp>
            <p:sp>
              <p:nvSpPr>
                <p:cNvPr id="3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19960" y="6320967"/>
                  <a:ext cx="1833448" cy="25114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 - прогноз нарушения </a:t>
                  </a:r>
                  <a:r>
                    <a:rPr lang="ru-RU" altLang="ru-RU" sz="800" b="0" dirty="0" smtClean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ЛЭП </a:t>
                  </a:r>
                  <a:r>
                    <a:rPr lang="ru-RU" altLang="ru-RU" sz="800" b="0" kern="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(УГМС)</a:t>
                  </a:r>
                  <a:r>
                    <a:rPr lang="ru-RU" altLang="ru-RU" sz="800" b="0" dirty="0" smtClean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 </a:t>
                  </a:r>
                  <a:endParaRPr lang="ru-RU" altLang="ru-RU" sz="800" b="0" dirty="0">
                    <a:solidFill>
                      <a:srgbClr val="000000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46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6759626" y="4951512"/>
                  <a:ext cx="2121083" cy="25114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algn="ctr" eaLnBrk="1" hangingPunct="1"/>
                  <a:r>
                    <a:rPr lang="ru-RU" altLang="ru-RU" sz="800" b="1" i="1" dirty="0">
                      <a:solidFill>
                        <a:srgbClr val="000000"/>
                      </a:solidFill>
                      <a:latin typeface="Times New Roman" pitchFamily="18" charset="0"/>
                    </a:rPr>
                    <a:t>Условные обозначения</a:t>
                  </a:r>
                </a:p>
              </p:txBody>
            </p:sp>
            <p:sp>
              <p:nvSpPr>
                <p:cNvPr id="17464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187581" y="6232909"/>
                  <a:ext cx="1609849" cy="25114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endParaRPr lang="ru-RU" altLang="ru-RU" sz="8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40" name="TextBox 10"/>
                <p:cNvSpPr txBox="1"/>
                <p:nvPr/>
              </p:nvSpPr>
              <p:spPr>
                <a:xfrm>
                  <a:off x="6870958" y="6637476"/>
                  <a:ext cx="591514" cy="199096"/>
                </a:xfrm>
                <a:prstGeom prst="rect">
                  <a:avLst/>
                </a:prstGeom>
                <a:solidFill>
                  <a:schemeClr val="bg1"/>
                </a:solidFill>
                <a:effectLst>
                  <a:softEdge rad="63500"/>
                </a:effectLst>
              </p:spPr>
              <p:txBody>
                <a:bodyPr>
                  <a:spAutoFit/>
                </a:bodyPr>
                <a:lstStyle>
                  <a:defPPr>
                    <a:defRPr lang="ru-RU"/>
                  </a:defPPr>
                  <a:lvl1pPr algn="ctr">
                    <a:defRPr sz="700" b="1">
                      <a:latin typeface="Times New Roman" panose="02020603050405020304" pitchFamily="18" charset="0"/>
                      <a:cs typeface="Times New Roman" panose="02020603050405020304" pitchFamily="18" charset="0"/>
                    </a:defRPr>
                  </a:lvl1pPr>
                </a:lstStyle>
                <a:p>
                  <a:pPr algn="l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dirty="0" smtClean="0">
                      <a:solidFill>
                        <a:prstClr val="black"/>
                      </a:solidFill>
                    </a:rPr>
                    <a:t>Тетюшский</a:t>
                  </a:r>
                  <a:endParaRPr lang="ru-RU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" name="Полилиния 40"/>
                <p:cNvSpPr/>
                <p:nvPr/>
              </p:nvSpPr>
              <p:spPr>
                <a:xfrm>
                  <a:off x="6912193" y="6365854"/>
                  <a:ext cx="326180" cy="204629"/>
                </a:xfrm>
                <a:custGeom>
                  <a:avLst/>
                  <a:gdLst>
                    <a:gd name="connsiteX0" fmla="*/ 42863 w 324905"/>
                    <a:gd name="connsiteY0" fmla="*/ 28575 h 204788"/>
                    <a:gd name="connsiteX1" fmla="*/ 47625 w 324905"/>
                    <a:gd name="connsiteY1" fmla="*/ 4763 h 204788"/>
                    <a:gd name="connsiteX2" fmla="*/ 61913 w 324905"/>
                    <a:gd name="connsiteY2" fmla="*/ 0 h 204788"/>
                    <a:gd name="connsiteX3" fmla="*/ 95250 w 324905"/>
                    <a:gd name="connsiteY3" fmla="*/ 4763 h 204788"/>
                    <a:gd name="connsiteX4" fmla="*/ 200025 w 324905"/>
                    <a:gd name="connsiteY4" fmla="*/ 9525 h 204788"/>
                    <a:gd name="connsiteX5" fmla="*/ 252413 w 324905"/>
                    <a:gd name="connsiteY5" fmla="*/ 14288 h 204788"/>
                    <a:gd name="connsiteX6" fmla="*/ 280988 w 324905"/>
                    <a:gd name="connsiteY6" fmla="*/ 23813 h 204788"/>
                    <a:gd name="connsiteX7" fmla="*/ 285750 w 324905"/>
                    <a:gd name="connsiteY7" fmla="*/ 52388 h 204788"/>
                    <a:gd name="connsiteX8" fmla="*/ 300038 w 324905"/>
                    <a:gd name="connsiteY8" fmla="*/ 57150 h 204788"/>
                    <a:gd name="connsiteX9" fmla="*/ 314325 w 324905"/>
                    <a:gd name="connsiteY9" fmla="*/ 66675 h 204788"/>
                    <a:gd name="connsiteX10" fmla="*/ 323850 w 324905"/>
                    <a:gd name="connsiteY10" fmla="*/ 80963 h 204788"/>
                    <a:gd name="connsiteX11" fmla="*/ 319088 w 324905"/>
                    <a:gd name="connsiteY11" fmla="*/ 180975 h 204788"/>
                    <a:gd name="connsiteX12" fmla="*/ 300038 w 324905"/>
                    <a:gd name="connsiteY12" fmla="*/ 185738 h 204788"/>
                    <a:gd name="connsiteX13" fmla="*/ 228600 w 324905"/>
                    <a:gd name="connsiteY13" fmla="*/ 190500 h 204788"/>
                    <a:gd name="connsiteX14" fmla="*/ 209550 w 324905"/>
                    <a:gd name="connsiteY14" fmla="*/ 195263 h 204788"/>
                    <a:gd name="connsiteX15" fmla="*/ 185738 w 324905"/>
                    <a:gd name="connsiteY15" fmla="*/ 200025 h 204788"/>
                    <a:gd name="connsiteX16" fmla="*/ 171450 w 324905"/>
                    <a:gd name="connsiteY16" fmla="*/ 204788 h 204788"/>
                    <a:gd name="connsiteX17" fmla="*/ 152400 w 324905"/>
                    <a:gd name="connsiteY17" fmla="*/ 190500 h 204788"/>
                    <a:gd name="connsiteX18" fmla="*/ 138113 w 324905"/>
                    <a:gd name="connsiteY18" fmla="*/ 180975 h 204788"/>
                    <a:gd name="connsiteX19" fmla="*/ 123825 w 324905"/>
                    <a:gd name="connsiteY19" fmla="*/ 166688 h 204788"/>
                    <a:gd name="connsiteX20" fmla="*/ 95250 w 324905"/>
                    <a:gd name="connsiteY20" fmla="*/ 152400 h 204788"/>
                    <a:gd name="connsiteX21" fmla="*/ 42863 w 324905"/>
                    <a:gd name="connsiteY21" fmla="*/ 147638 h 204788"/>
                    <a:gd name="connsiteX22" fmla="*/ 14288 w 324905"/>
                    <a:gd name="connsiteY22" fmla="*/ 133350 h 204788"/>
                    <a:gd name="connsiteX23" fmla="*/ 4763 w 324905"/>
                    <a:gd name="connsiteY23" fmla="*/ 119063 h 204788"/>
                    <a:gd name="connsiteX24" fmla="*/ 0 w 324905"/>
                    <a:gd name="connsiteY24" fmla="*/ 104775 h 204788"/>
                    <a:gd name="connsiteX25" fmla="*/ 19050 w 324905"/>
                    <a:gd name="connsiteY25" fmla="*/ 42863 h 204788"/>
                    <a:gd name="connsiteX26" fmla="*/ 42863 w 324905"/>
                    <a:gd name="connsiteY26" fmla="*/ 28575 h 204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324905" h="204788">
                      <a:moveTo>
                        <a:pt x="42863" y="28575"/>
                      </a:moveTo>
                      <a:cubicBezTo>
                        <a:pt x="44450" y="20638"/>
                        <a:pt x="43135" y="11498"/>
                        <a:pt x="47625" y="4763"/>
                      </a:cubicBezTo>
                      <a:cubicBezTo>
                        <a:pt x="50410" y="586"/>
                        <a:pt x="56893" y="0"/>
                        <a:pt x="61913" y="0"/>
                      </a:cubicBezTo>
                      <a:cubicBezTo>
                        <a:pt x="73138" y="0"/>
                        <a:pt x="84138" y="3175"/>
                        <a:pt x="95250" y="4763"/>
                      </a:cubicBezTo>
                      <a:cubicBezTo>
                        <a:pt x="147969" y="22336"/>
                        <a:pt x="113804" y="14914"/>
                        <a:pt x="200025" y="9525"/>
                      </a:cubicBezTo>
                      <a:cubicBezTo>
                        <a:pt x="217488" y="11113"/>
                        <a:pt x="235145" y="11241"/>
                        <a:pt x="252413" y="14288"/>
                      </a:cubicBezTo>
                      <a:cubicBezTo>
                        <a:pt x="262300" y="16033"/>
                        <a:pt x="280988" y="23813"/>
                        <a:pt x="280988" y="23813"/>
                      </a:cubicBezTo>
                      <a:cubicBezTo>
                        <a:pt x="282575" y="33338"/>
                        <a:pt x="280959" y="44004"/>
                        <a:pt x="285750" y="52388"/>
                      </a:cubicBezTo>
                      <a:cubicBezTo>
                        <a:pt x="288241" y="56747"/>
                        <a:pt x="295548" y="54905"/>
                        <a:pt x="300038" y="57150"/>
                      </a:cubicBezTo>
                      <a:cubicBezTo>
                        <a:pt x="305157" y="59710"/>
                        <a:pt x="309563" y="63500"/>
                        <a:pt x="314325" y="66675"/>
                      </a:cubicBezTo>
                      <a:cubicBezTo>
                        <a:pt x="317500" y="71438"/>
                        <a:pt x="323612" y="75244"/>
                        <a:pt x="323850" y="80963"/>
                      </a:cubicBezTo>
                      <a:cubicBezTo>
                        <a:pt x="325240" y="114309"/>
                        <a:pt x="326484" y="148430"/>
                        <a:pt x="319088" y="180975"/>
                      </a:cubicBezTo>
                      <a:cubicBezTo>
                        <a:pt x="317637" y="187358"/>
                        <a:pt x="306548" y="185053"/>
                        <a:pt x="300038" y="185738"/>
                      </a:cubicBezTo>
                      <a:cubicBezTo>
                        <a:pt x="276304" y="188236"/>
                        <a:pt x="252413" y="188913"/>
                        <a:pt x="228600" y="190500"/>
                      </a:cubicBezTo>
                      <a:cubicBezTo>
                        <a:pt x="222250" y="192088"/>
                        <a:pt x="215940" y="193843"/>
                        <a:pt x="209550" y="195263"/>
                      </a:cubicBezTo>
                      <a:cubicBezTo>
                        <a:pt x="201648" y="197019"/>
                        <a:pt x="193591" y="198062"/>
                        <a:pt x="185738" y="200025"/>
                      </a:cubicBezTo>
                      <a:cubicBezTo>
                        <a:pt x="180868" y="201243"/>
                        <a:pt x="176213" y="203200"/>
                        <a:pt x="171450" y="204788"/>
                      </a:cubicBezTo>
                      <a:cubicBezTo>
                        <a:pt x="165100" y="200025"/>
                        <a:pt x="158859" y="195114"/>
                        <a:pt x="152400" y="190500"/>
                      </a:cubicBezTo>
                      <a:cubicBezTo>
                        <a:pt x="147743" y="187173"/>
                        <a:pt x="142510" y="184639"/>
                        <a:pt x="138113" y="180975"/>
                      </a:cubicBezTo>
                      <a:cubicBezTo>
                        <a:pt x="132939" y="176663"/>
                        <a:pt x="128999" y="171000"/>
                        <a:pt x="123825" y="166688"/>
                      </a:cubicBezTo>
                      <a:cubicBezTo>
                        <a:pt x="116019" y="160183"/>
                        <a:pt x="105619" y="153881"/>
                        <a:pt x="95250" y="152400"/>
                      </a:cubicBezTo>
                      <a:cubicBezTo>
                        <a:pt x="77892" y="149920"/>
                        <a:pt x="60325" y="149225"/>
                        <a:pt x="42863" y="147638"/>
                      </a:cubicBezTo>
                      <a:cubicBezTo>
                        <a:pt x="31242" y="143764"/>
                        <a:pt x="23520" y="142582"/>
                        <a:pt x="14288" y="133350"/>
                      </a:cubicBezTo>
                      <a:cubicBezTo>
                        <a:pt x="10241" y="129303"/>
                        <a:pt x="7323" y="124182"/>
                        <a:pt x="4763" y="119063"/>
                      </a:cubicBezTo>
                      <a:cubicBezTo>
                        <a:pt x="2518" y="114573"/>
                        <a:pt x="1588" y="109538"/>
                        <a:pt x="0" y="104775"/>
                      </a:cubicBezTo>
                      <a:cubicBezTo>
                        <a:pt x="5433" y="50448"/>
                        <a:pt x="-6518" y="68431"/>
                        <a:pt x="19050" y="42863"/>
                      </a:cubicBezTo>
                      <a:lnTo>
                        <a:pt x="42863" y="28575"/>
                      </a:lnTo>
                      <a:close/>
                    </a:path>
                  </a:pathLst>
                </a:custGeom>
                <a:solidFill>
                  <a:srgbClr val="FF0000">
                    <a:alpha val="40000"/>
                  </a:srgbClr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sz="800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470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4161" y="6603121"/>
                  <a:ext cx="1831079" cy="25114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800">
                      <a:solidFill>
                        <a:srgbClr val="000000"/>
                      </a:solidFill>
                      <a:latin typeface="Times New Roman" pitchFamily="18" charset="0"/>
                    </a:rPr>
                    <a:t>- муниципальное образование</a:t>
                  </a:r>
                </a:p>
              </p:txBody>
            </p:sp>
            <p:sp>
              <p:nvSpPr>
                <p:cNvPr id="1747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503831" y="5407997"/>
                  <a:ext cx="645744" cy="25114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1pPr>
                  <a:lvl2pPr marL="742950" indent="-28575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2pPr>
                  <a:lvl3pPr marL="11430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3pPr>
                  <a:lvl4pPr marL="16002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4pPr>
                  <a:lvl5pPr marL="2057400" indent="-228600" defTabSz="1279525" eaLnBrk="0" hangingPunct="0"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600">
                      <a:solidFill>
                        <a:schemeClr val="tx1"/>
                      </a:solidFill>
                      <a:latin typeface="Calibri" pitchFamily="34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ru-RU" altLang="ru-RU" sz="800" dirty="0">
                      <a:solidFill>
                        <a:srgbClr val="000000"/>
                      </a:solidFill>
                      <a:latin typeface="Times New Roman" pitchFamily="18" charset="0"/>
                    </a:rPr>
                    <a:t> осадки, мм</a:t>
                  </a:r>
                </a:p>
              </p:txBody>
            </p:sp>
          </p:grpSp>
          <p:sp>
            <p:nvSpPr>
              <p:cNvPr id="27" name="Text Box 97"/>
              <p:cNvSpPr txBox="1">
                <a:spLocks noChangeArrowheads="1"/>
              </p:cNvSpPr>
              <p:nvPr/>
            </p:nvSpPr>
            <p:spPr bwMode="auto">
              <a:xfrm>
                <a:off x="7411281" y="5894647"/>
                <a:ext cx="1505834" cy="19443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количество </a:t>
                </a:r>
                <a:r>
                  <a:rPr lang="ru-RU" altLang="ru-RU" sz="800" b="0" kern="0" dirty="0" smtClean="0">
                    <a:solidFill>
                      <a:srgbClr val="000000"/>
                    </a:solidFill>
                    <a:cs typeface="Arial" panose="020B0604020202020204" pitchFamily="34" charset="0"/>
                  </a:rPr>
                  <a:t>осадков (УГМС), </a:t>
                </a:r>
                <a:r>
                  <a: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мм</a:t>
                </a:r>
              </a:p>
            </p:txBody>
          </p:sp>
          <p:sp>
            <p:nvSpPr>
              <p:cNvPr id="28" name="TextBox 23"/>
              <p:cNvSpPr txBox="1"/>
              <p:nvPr/>
            </p:nvSpPr>
            <p:spPr>
              <a:xfrm>
                <a:off x="7029503" y="5917790"/>
                <a:ext cx="383894" cy="217572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algn="ctr">
                  <a:defRPr sz="1000" b="1"/>
                </a:lvl1pPr>
              </a:lstStyle>
              <a:p>
                <a:pPr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kern="0" dirty="0">
                    <a:solidFill>
                      <a:prstClr val="black"/>
                    </a:solidFill>
                    <a:latin typeface="Calibri"/>
                  </a:rPr>
                  <a:t>20</a:t>
                </a:r>
              </a:p>
            </p:txBody>
          </p:sp>
          <p:sp>
            <p:nvSpPr>
              <p:cNvPr id="29" name="TextBox 23"/>
              <p:cNvSpPr txBox="1"/>
              <p:nvPr/>
            </p:nvSpPr>
            <p:spPr>
              <a:xfrm>
                <a:off x="7041092" y="6120446"/>
                <a:ext cx="372305" cy="217572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>
                <a:spAutoFit/>
              </a:bodyPr>
              <a:lstStyle>
                <a:defPPr>
                  <a:defRPr lang="ru-RU"/>
                </a:defPPr>
                <a:lvl1pPr algn="ctr">
                  <a:defRPr sz="1000" b="1"/>
                </a:lvl1pPr>
              </a:lstStyle>
              <a:p>
                <a:pPr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kern="0" dirty="0">
                    <a:solidFill>
                      <a:prstClr val="black"/>
                    </a:solidFill>
                    <a:latin typeface="Calibri"/>
                  </a:rPr>
                  <a:t>3</a:t>
                </a:r>
              </a:p>
            </p:txBody>
          </p:sp>
          <p:sp>
            <p:nvSpPr>
              <p:cNvPr id="30" name="Text Box 97"/>
              <p:cNvSpPr txBox="1">
                <a:spLocks noChangeArrowheads="1"/>
              </p:cNvSpPr>
              <p:nvPr/>
            </p:nvSpPr>
            <p:spPr bwMode="auto">
              <a:xfrm>
                <a:off x="7449386" y="6110211"/>
                <a:ext cx="1330835" cy="19443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5989" tIns="47996" rIns="95989" bIns="47996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17445" name="Рисунок 23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7604" y="6315464"/>
              <a:ext cx="2310493" cy="21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Полилиния 1"/>
          <p:cNvSpPr/>
          <p:nvPr/>
        </p:nvSpPr>
        <p:spPr>
          <a:xfrm>
            <a:off x="9344025" y="5622997"/>
            <a:ext cx="400050" cy="95311"/>
          </a:xfrm>
          <a:custGeom>
            <a:avLst/>
            <a:gdLst>
              <a:gd name="connsiteX0" fmla="*/ 0 w 400050"/>
              <a:gd name="connsiteY0" fmla="*/ 28636 h 95311"/>
              <a:gd name="connsiteX1" fmla="*/ 0 w 400050"/>
              <a:gd name="connsiteY1" fmla="*/ 28636 h 95311"/>
              <a:gd name="connsiteX2" fmla="*/ 142875 w 400050"/>
              <a:gd name="connsiteY2" fmla="*/ 19111 h 95311"/>
              <a:gd name="connsiteX3" fmla="*/ 171450 w 400050"/>
              <a:gd name="connsiteY3" fmla="*/ 61 h 95311"/>
              <a:gd name="connsiteX4" fmla="*/ 238125 w 400050"/>
              <a:gd name="connsiteY4" fmla="*/ 19111 h 95311"/>
              <a:gd name="connsiteX5" fmla="*/ 266700 w 400050"/>
              <a:gd name="connsiteY5" fmla="*/ 47686 h 95311"/>
              <a:gd name="connsiteX6" fmla="*/ 352425 w 400050"/>
              <a:gd name="connsiteY6" fmla="*/ 57211 h 95311"/>
              <a:gd name="connsiteX7" fmla="*/ 400050 w 400050"/>
              <a:gd name="connsiteY7" fmla="*/ 95311 h 9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0050" h="95311">
                <a:moveTo>
                  <a:pt x="0" y="28636"/>
                </a:moveTo>
                <a:lnTo>
                  <a:pt x="0" y="28636"/>
                </a:lnTo>
                <a:cubicBezTo>
                  <a:pt x="47625" y="25461"/>
                  <a:pt x="95794" y="26958"/>
                  <a:pt x="142875" y="19111"/>
                </a:cubicBezTo>
                <a:cubicBezTo>
                  <a:pt x="154167" y="17229"/>
                  <a:pt x="160117" y="1680"/>
                  <a:pt x="171450" y="61"/>
                </a:cubicBezTo>
                <a:cubicBezTo>
                  <a:pt x="179822" y="-1135"/>
                  <a:pt x="227402" y="15537"/>
                  <a:pt x="238125" y="19111"/>
                </a:cubicBezTo>
                <a:cubicBezTo>
                  <a:pt x="247650" y="28636"/>
                  <a:pt x="255492" y="40214"/>
                  <a:pt x="266700" y="47686"/>
                </a:cubicBezTo>
                <a:cubicBezTo>
                  <a:pt x="290024" y="63235"/>
                  <a:pt x="329488" y="57211"/>
                  <a:pt x="352425" y="57211"/>
                </a:cubicBezTo>
                <a:lnTo>
                  <a:pt x="400050" y="95311"/>
                </a:ln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9" name="Text Box 97"/>
          <p:cNvSpPr txBox="1">
            <a:spLocks noChangeArrowheads="1"/>
          </p:cNvSpPr>
          <p:nvPr/>
        </p:nvSpPr>
        <p:spPr bwMode="auto">
          <a:xfrm>
            <a:off x="9904018" y="5571954"/>
            <a:ext cx="1998337" cy="2200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800" b="0" kern="0" dirty="0" smtClean="0">
                <a:solidFill>
                  <a:srgbClr val="000000"/>
                </a:solidFill>
                <a:cs typeface="Arial" panose="020B0604020202020204" pitchFamily="34" charset="0"/>
              </a:rPr>
              <a:t>- Федеральные автодороги</a:t>
            </a:r>
            <a:endParaRPr lang="ru-RU" altLang="ru-RU" sz="800" b="0" kern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50" name="TextBox 23"/>
          <p:cNvSpPr txBox="1"/>
          <p:nvPr/>
        </p:nvSpPr>
        <p:spPr>
          <a:xfrm>
            <a:off x="2686317" y="2116690"/>
            <a:ext cx="47673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/>
              <a:t>2</a:t>
            </a:r>
          </a:p>
        </p:txBody>
      </p:sp>
      <p:sp>
        <p:nvSpPr>
          <p:cNvPr id="54" name="TextBox 10"/>
          <p:cNvSpPr txBox="1"/>
          <p:nvPr/>
        </p:nvSpPr>
        <p:spPr>
          <a:xfrm>
            <a:off x="3420166" y="1065449"/>
            <a:ext cx="1422215" cy="20328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99" tIns="39701" rIns="79399" bIns="39701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Арский </a:t>
            </a:r>
            <a:r>
              <a:rPr lang="ru-RU" dirty="0" smtClean="0">
                <a:solidFill>
                  <a:prstClr val="black"/>
                </a:solidFill>
              </a:rPr>
              <a:t>р-н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6" name="TextBox 10"/>
          <p:cNvSpPr txBox="1"/>
          <p:nvPr/>
        </p:nvSpPr>
        <p:spPr>
          <a:xfrm>
            <a:off x="2438272" y="1984537"/>
            <a:ext cx="1422215" cy="20328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99" tIns="39701" rIns="79399" bIns="39701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>
                <a:solidFill>
                  <a:prstClr val="black"/>
                </a:solidFill>
              </a:rPr>
              <a:t>Высокогорский р-н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7" name="TextBox 23"/>
          <p:cNvSpPr txBox="1"/>
          <p:nvPr/>
        </p:nvSpPr>
        <p:spPr>
          <a:xfrm>
            <a:off x="3600582" y="1230571"/>
            <a:ext cx="47673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/>
              <a:t>2</a:t>
            </a:r>
          </a:p>
        </p:txBody>
      </p:sp>
      <p:sp>
        <p:nvSpPr>
          <p:cNvPr id="58" name="TextBox 23"/>
          <p:cNvSpPr txBox="1"/>
          <p:nvPr/>
        </p:nvSpPr>
        <p:spPr>
          <a:xfrm>
            <a:off x="3994089" y="1235319"/>
            <a:ext cx="656135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900" dirty="0" smtClean="0">
                <a:solidFill>
                  <a:prstClr val="black"/>
                </a:solidFill>
              </a:rPr>
              <a:t>13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74" name="TextBox 23"/>
          <p:cNvSpPr txBox="1"/>
          <p:nvPr/>
        </p:nvSpPr>
        <p:spPr>
          <a:xfrm>
            <a:off x="3094407" y="2109850"/>
            <a:ext cx="656135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900" dirty="0" smtClean="0">
                <a:solidFill>
                  <a:prstClr val="black"/>
                </a:solidFill>
              </a:rPr>
              <a:t>13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78" name="TextBox 23"/>
          <p:cNvSpPr txBox="1"/>
          <p:nvPr/>
        </p:nvSpPr>
        <p:spPr bwMode="auto">
          <a:xfrm>
            <a:off x="1917036" y="2977750"/>
            <a:ext cx="540468" cy="245413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80" tIns="52940" rIns="105880" bIns="5294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>
              <a:defRPr/>
            </a:pPr>
            <a:r>
              <a:rPr lang="ru-RU" dirty="0" smtClean="0"/>
              <a:t>2</a:t>
            </a:r>
            <a:endParaRPr lang="ru-RU" dirty="0"/>
          </a:p>
        </p:txBody>
      </p:sp>
      <p:sp>
        <p:nvSpPr>
          <p:cNvPr id="79" name="TextBox 23"/>
          <p:cNvSpPr txBox="1"/>
          <p:nvPr/>
        </p:nvSpPr>
        <p:spPr bwMode="auto">
          <a:xfrm>
            <a:off x="2333919" y="2963070"/>
            <a:ext cx="530587" cy="245413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80" tIns="52940" rIns="105880" bIns="5294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>
              <a:defRPr/>
            </a:pPr>
            <a:r>
              <a:rPr lang="ru-RU" dirty="0" smtClean="0"/>
              <a:t>13</a:t>
            </a:r>
            <a:endParaRPr lang="ru-RU" dirty="0"/>
          </a:p>
        </p:txBody>
      </p:sp>
      <p:sp>
        <p:nvSpPr>
          <p:cNvPr id="80" name="TextBox 10"/>
          <p:cNvSpPr txBox="1"/>
          <p:nvPr/>
        </p:nvSpPr>
        <p:spPr>
          <a:xfrm>
            <a:off x="1560478" y="2845821"/>
            <a:ext cx="1430892" cy="218677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 defTabSz="793448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/>
              <a:t>Верхнеуслонский р-н</a:t>
            </a:r>
          </a:p>
        </p:txBody>
      </p:sp>
    </p:spTree>
    <p:extLst>
      <p:ext uri="{BB962C8B-B14F-4D97-AF65-F5344CB8AC3E}">
        <p14:creationId xmlns:p14="http://schemas.microsoft.com/office/powerpoint/2010/main" val="1897111146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94" y="605124"/>
            <a:ext cx="12191211" cy="62647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07" name="Полилиния 706"/>
          <p:cNvSpPr/>
          <p:nvPr/>
        </p:nvSpPr>
        <p:spPr>
          <a:xfrm>
            <a:off x="10883540" y="885074"/>
            <a:ext cx="946915" cy="1842312"/>
          </a:xfrm>
          <a:custGeom>
            <a:avLst/>
            <a:gdLst>
              <a:gd name="connsiteX0" fmla="*/ 802640 w 802640"/>
              <a:gd name="connsiteY0" fmla="*/ 0 h 2204720"/>
              <a:gd name="connsiteX1" fmla="*/ 101600 w 802640"/>
              <a:gd name="connsiteY1" fmla="*/ 1838960 h 2204720"/>
              <a:gd name="connsiteX2" fmla="*/ 0 w 802640"/>
              <a:gd name="connsiteY2" fmla="*/ 2204720 h 2204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2640" h="2204720">
                <a:moveTo>
                  <a:pt x="802640" y="0"/>
                </a:moveTo>
                <a:lnTo>
                  <a:pt x="101600" y="1838960"/>
                </a:lnTo>
                <a:lnTo>
                  <a:pt x="0" y="2204720"/>
                </a:lnTo>
              </a:path>
            </a:pathLst>
          </a:custGeom>
          <a:noFill/>
          <a:ln w="25400" cap="flat" cmpd="sng" algn="ctr">
            <a:solidFill>
              <a:srgbClr val="5B9BD5">
                <a:lumMod val="50000"/>
              </a:srgbClr>
            </a:solidFill>
            <a:prstDash val="solid"/>
            <a:miter lim="800000"/>
          </a:ln>
          <a:effectLst/>
        </p:spPr>
        <p:txBody>
          <a:bodyPr lIns="91389" tIns="45693" rIns="91389" bIns="45693" rtlCol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</a:pPr>
            <a:endParaRPr lang="ru-RU" sz="1600">
              <a:solidFill>
                <a:prstClr val="black"/>
              </a:solidFill>
              <a:latin typeface="Calibri"/>
              <a:cs typeface="Arial" pitchFamily="34" charset="0"/>
            </a:endParaRPr>
          </a:p>
        </p:txBody>
      </p:sp>
      <p:cxnSp>
        <p:nvCxnSpPr>
          <p:cNvPr id="732" name="Прямая со стрелкой 731"/>
          <p:cNvCxnSpPr/>
          <p:nvPr/>
        </p:nvCxnSpPr>
        <p:spPr>
          <a:xfrm flipH="1" flipV="1">
            <a:off x="1904207" y="2562795"/>
            <a:ext cx="2371413" cy="2207058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 Box 182"/>
          <p:cNvSpPr txBox="1">
            <a:spLocks noChangeArrowheads="1"/>
          </p:cNvSpPr>
          <p:nvPr/>
        </p:nvSpPr>
        <p:spPr bwMode="auto">
          <a:xfrm>
            <a:off x="4369765" y="4662111"/>
            <a:ext cx="893948" cy="215484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0993" tIns="30500" rIns="60993" bIns="3050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Арск</a:t>
            </a:r>
            <a:endParaRPr lang="ru-RU" altLang="ru-RU" sz="1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3" name="Овал 52"/>
          <p:cNvSpPr>
            <a:spLocks noChangeArrowheads="1"/>
          </p:cNvSpPr>
          <p:nvPr/>
        </p:nvSpPr>
        <p:spPr bwMode="auto">
          <a:xfrm rot="5238055">
            <a:off x="4204106" y="4870761"/>
            <a:ext cx="143028" cy="16427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5331" tIns="37662" rIns="75331" bIns="37662" anchor="ctr"/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rgbClr val="FFFFFF"/>
              </a:solidFill>
              <a:latin typeface="Calibri"/>
              <a:cs typeface="Arial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569922" y="5524877"/>
            <a:ext cx="1165956" cy="22391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cs typeface="Arial" pitchFamily="34" charset="0"/>
              </a:rPr>
              <a:t> </a:t>
            </a:r>
            <a:r>
              <a:rPr lang="ru-RU" sz="100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Казань-</a:t>
            </a:r>
            <a:r>
              <a:rPr lang="ru-RU" sz="1000" dirty="0" err="1" smtClean="0">
                <a:solidFill>
                  <a:prstClr val="black"/>
                </a:solidFill>
                <a:cs typeface="Times New Roman" panose="02020603050405020304" pitchFamily="18" charset="0"/>
              </a:rPr>
              <a:t>Малмыж</a:t>
            </a:r>
            <a:endParaRPr lang="ru-RU" sz="10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26" name="Text Box 2"/>
          <p:cNvSpPr txBox="1">
            <a:spLocks noChangeArrowheads="1"/>
          </p:cNvSpPr>
          <p:nvPr/>
        </p:nvSpPr>
        <p:spPr bwMode="auto">
          <a:xfrm>
            <a:off x="2" y="13"/>
            <a:ext cx="12190412" cy="63473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lIns="40448" tIns="20224" rIns="40448" bIns="20224" rtlCol="0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spcBef>
                <a:spcPct val="0"/>
              </a:spcBef>
              <a:buNone/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ru-RU" sz="1400" dirty="0"/>
              <a:t>ИНФОРМАЦИОННЫЕ МАТЕРИАЛЫ ПО РИСКУ НАРУШЕНИЯ ТРАНСПОРТНОГО СООБЩЕНИЯ, </a:t>
            </a:r>
          </a:p>
          <a:p>
            <a:pPr fontAlgn="auto">
              <a:spcAft>
                <a:spcPts val="0"/>
              </a:spcAft>
            </a:pPr>
            <a:r>
              <a:rPr lang="ru-RU" sz="1400" dirty="0"/>
              <a:t>НА ТЕРРИТОРИИ </a:t>
            </a:r>
            <a:r>
              <a:rPr lang="ru-RU" sz="1400" dirty="0" smtClean="0"/>
              <a:t>АРСКОГО </a:t>
            </a:r>
            <a:r>
              <a:rPr lang="ru-RU" sz="1400" dirty="0"/>
              <a:t>РАЙОНА </a:t>
            </a:r>
            <a:r>
              <a:rPr lang="ru-RU" sz="1400" dirty="0" smtClean="0"/>
              <a:t>РЕСПУБЛИКИ ТАТАРСТАН</a:t>
            </a:r>
          </a:p>
          <a:p>
            <a:pPr fontAlgn="auto">
              <a:spcAft>
                <a:spcPts val="0"/>
              </a:spcAft>
            </a:pPr>
            <a:r>
              <a:rPr lang="ru-RU" sz="1400" dirty="0" smtClean="0"/>
              <a:t>(</a:t>
            </a:r>
            <a:r>
              <a:rPr lang="ru-RU" sz="1400" dirty="0"/>
              <a:t>РИСК НАРУШЕНИЯ ДОРОЖНО-ТРАНСПОРТНОГО СООБЩЕНИЯ </a:t>
            </a:r>
            <a:r>
              <a:rPr lang="ru-RU" sz="1400" dirty="0" smtClean="0"/>
              <a:t>НА </a:t>
            </a:r>
            <a:r>
              <a:rPr lang="ru-RU" sz="1400" dirty="0"/>
              <a:t>03.11.2022)</a:t>
            </a:r>
          </a:p>
        </p:txBody>
      </p:sp>
      <p:sp>
        <p:nvSpPr>
          <p:cNvPr id="3" name="Полилиния 2"/>
          <p:cNvSpPr/>
          <p:nvPr/>
        </p:nvSpPr>
        <p:spPr>
          <a:xfrm>
            <a:off x="2990850" y="3209925"/>
            <a:ext cx="2705100" cy="2447925"/>
          </a:xfrm>
          <a:custGeom>
            <a:avLst/>
            <a:gdLst>
              <a:gd name="connsiteX0" fmla="*/ 0 w 2705100"/>
              <a:gd name="connsiteY0" fmla="*/ 2447925 h 2447925"/>
              <a:gd name="connsiteX1" fmla="*/ 428625 w 2705100"/>
              <a:gd name="connsiteY1" fmla="*/ 2333625 h 2447925"/>
              <a:gd name="connsiteX2" fmla="*/ 819150 w 2705100"/>
              <a:gd name="connsiteY2" fmla="*/ 2209800 h 2447925"/>
              <a:gd name="connsiteX3" fmla="*/ 923925 w 2705100"/>
              <a:gd name="connsiteY3" fmla="*/ 2143125 h 2447925"/>
              <a:gd name="connsiteX4" fmla="*/ 981075 w 2705100"/>
              <a:gd name="connsiteY4" fmla="*/ 2009775 h 2447925"/>
              <a:gd name="connsiteX5" fmla="*/ 981075 w 2705100"/>
              <a:gd name="connsiteY5" fmla="*/ 1809750 h 2447925"/>
              <a:gd name="connsiteX6" fmla="*/ 1152525 w 2705100"/>
              <a:gd name="connsiteY6" fmla="*/ 1743075 h 2447925"/>
              <a:gd name="connsiteX7" fmla="*/ 1285875 w 2705100"/>
              <a:gd name="connsiteY7" fmla="*/ 1666875 h 2447925"/>
              <a:gd name="connsiteX8" fmla="*/ 1352550 w 2705100"/>
              <a:gd name="connsiteY8" fmla="*/ 1476375 h 2447925"/>
              <a:gd name="connsiteX9" fmla="*/ 1419225 w 2705100"/>
              <a:gd name="connsiteY9" fmla="*/ 1314450 h 2447925"/>
              <a:gd name="connsiteX10" fmla="*/ 1495425 w 2705100"/>
              <a:gd name="connsiteY10" fmla="*/ 1209675 h 2447925"/>
              <a:gd name="connsiteX11" fmla="*/ 1590675 w 2705100"/>
              <a:gd name="connsiteY11" fmla="*/ 1038225 h 2447925"/>
              <a:gd name="connsiteX12" fmla="*/ 1657350 w 2705100"/>
              <a:gd name="connsiteY12" fmla="*/ 933450 h 2447925"/>
              <a:gd name="connsiteX13" fmla="*/ 1790700 w 2705100"/>
              <a:gd name="connsiteY13" fmla="*/ 742950 h 2447925"/>
              <a:gd name="connsiteX14" fmla="*/ 1876425 w 2705100"/>
              <a:gd name="connsiteY14" fmla="*/ 628650 h 2447925"/>
              <a:gd name="connsiteX15" fmla="*/ 2019300 w 2705100"/>
              <a:gd name="connsiteY15" fmla="*/ 485775 h 2447925"/>
              <a:gd name="connsiteX16" fmla="*/ 2200275 w 2705100"/>
              <a:gd name="connsiteY16" fmla="*/ 371475 h 2447925"/>
              <a:gd name="connsiteX17" fmla="*/ 2381250 w 2705100"/>
              <a:gd name="connsiteY17" fmla="*/ 238125 h 2447925"/>
              <a:gd name="connsiteX18" fmla="*/ 2571750 w 2705100"/>
              <a:gd name="connsiteY18" fmla="*/ 114300 h 2447925"/>
              <a:gd name="connsiteX19" fmla="*/ 2705100 w 2705100"/>
              <a:gd name="connsiteY19" fmla="*/ 0 h 244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705100" h="2447925">
                <a:moveTo>
                  <a:pt x="0" y="2447925"/>
                </a:moveTo>
                <a:cubicBezTo>
                  <a:pt x="146050" y="2410618"/>
                  <a:pt x="292100" y="2373312"/>
                  <a:pt x="428625" y="2333625"/>
                </a:cubicBezTo>
                <a:cubicBezTo>
                  <a:pt x="565150" y="2293938"/>
                  <a:pt x="736600" y="2241550"/>
                  <a:pt x="819150" y="2209800"/>
                </a:cubicBezTo>
                <a:cubicBezTo>
                  <a:pt x="901700" y="2178050"/>
                  <a:pt x="896938" y="2176462"/>
                  <a:pt x="923925" y="2143125"/>
                </a:cubicBezTo>
                <a:cubicBezTo>
                  <a:pt x="950913" y="2109787"/>
                  <a:pt x="971550" y="2065337"/>
                  <a:pt x="981075" y="2009775"/>
                </a:cubicBezTo>
                <a:cubicBezTo>
                  <a:pt x="990600" y="1954213"/>
                  <a:pt x="952500" y="1854200"/>
                  <a:pt x="981075" y="1809750"/>
                </a:cubicBezTo>
                <a:cubicBezTo>
                  <a:pt x="1009650" y="1765300"/>
                  <a:pt x="1101725" y="1766887"/>
                  <a:pt x="1152525" y="1743075"/>
                </a:cubicBezTo>
                <a:cubicBezTo>
                  <a:pt x="1203325" y="1719263"/>
                  <a:pt x="1252538" y="1711325"/>
                  <a:pt x="1285875" y="1666875"/>
                </a:cubicBezTo>
                <a:cubicBezTo>
                  <a:pt x="1319212" y="1622425"/>
                  <a:pt x="1330325" y="1535112"/>
                  <a:pt x="1352550" y="1476375"/>
                </a:cubicBezTo>
                <a:cubicBezTo>
                  <a:pt x="1374775" y="1417638"/>
                  <a:pt x="1395413" y="1358900"/>
                  <a:pt x="1419225" y="1314450"/>
                </a:cubicBezTo>
                <a:cubicBezTo>
                  <a:pt x="1443037" y="1270000"/>
                  <a:pt x="1466850" y="1255713"/>
                  <a:pt x="1495425" y="1209675"/>
                </a:cubicBezTo>
                <a:cubicBezTo>
                  <a:pt x="1524000" y="1163637"/>
                  <a:pt x="1563687" y="1084263"/>
                  <a:pt x="1590675" y="1038225"/>
                </a:cubicBezTo>
                <a:cubicBezTo>
                  <a:pt x="1617663" y="992187"/>
                  <a:pt x="1624012" y="982663"/>
                  <a:pt x="1657350" y="933450"/>
                </a:cubicBezTo>
                <a:cubicBezTo>
                  <a:pt x="1690688" y="884237"/>
                  <a:pt x="1754188" y="793750"/>
                  <a:pt x="1790700" y="742950"/>
                </a:cubicBezTo>
                <a:cubicBezTo>
                  <a:pt x="1827212" y="692150"/>
                  <a:pt x="1838325" y="671512"/>
                  <a:pt x="1876425" y="628650"/>
                </a:cubicBezTo>
                <a:cubicBezTo>
                  <a:pt x="1914525" y="585788"/>
                  <a:pt x="1965325" y="528637"/>
                  <a:pt x="2019300" y="485775"/>
                </a:cubicBezTo>
                <a:cubicBezTo>
                  <a:pt x="2073275" y="442913"/>
                  <a:pt x="2139950" y="412750"/>
                  <a:pt x="2200275" y="371475"/>
                </a:cubicBezTo>
                <a:cubicBezTo>
                  <a:pt x="2260600" y="330200"/>
                  <a:pt x="2319338" y="280987"/>
                  <a:pt x="2381250" y="238125"/>
                </a:cubicBezTo>
                <a:cubicBezTo>
                  <a:pt x="2443163" y="195262"/>
                  <a:pt x="2517775" y="153987"/>
                  <a:pt x="2571750" y="114300"/>
                </a:cubicBezTo>
                <a:cubicBezTo>
                  <a:pt x="2625725" y="74612"/>
                  <a:pt x="2665412" y="37306"/>
                  <a:pt x="2705100" y="0"/>
                </a:cubicBezTo>
              </a:path>
            </a:pathLst>
          </a:cu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</a:pPr>
            <a:endParaRPr lang="ru-RU" sz="1600">
              <a:solidFill>
                <a:prstClr val="black"/>
              </a:solidFill>
            </a:endParaRPr>
          </a:p>
        </p:txBody>
      </p:sp>
      <p:sp>
        <p:nvSpPr>
          <p:cNvPr id="4" name="Полилиния 3"/>
          <p:cNvSpPr/>
          <p:nvPr/>
        </p:nvSpPr>
        <p:spPr>
          <a:xfrm>
            <a:off x="3943350" y="4952898"/>
            <a:ext cx="209550" cy="219075"/>
          </a:xfrm>
          <a:custGeom>
            <a:avLst/>
            <a:gdLst>
              <a:gd name="connsiteX0" fmla="*/ 0 w 209550"/>
              <a:gd name="connsiteY0" fmla="*/ 219075 h 219075"/>
              <a:gd name="connsiteX1" fmla="*/ 19050 w 209550"/>
              <a:gd name="connsiteY1" fmla="*/ 104775 h 219075"/>
              <a:gd name="connsiteX2" fmla="*/ 209550 w 209550"/>
              <a:gd name="connsiteY2" fmla="*/ 0 h 219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9550" h="219075">
                <a:moveTo>
                  <a:pt x="0" y="219075"/>
                </a:moveTo>
                <a:lnTo>
                  <a:pt x="19050" y="104775"/>
                </a:lnTo>
                <a:lnTo>
                  <a:pt x="209550" y="0"/>
                </a:ln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</a:pPr>
            <a:endParaRPr lang="ru-RU" sz="1400">
              <a:solidFill>
                <a:srgbClr val="00000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3962400" y="4857750"/>
            <a:ext cx="371475" cy="361950"/>
          </a:xfrm>
          <a:custGeom>
            <a:avLst/>
            <a:gdLst>
              <a:gd name="connsiteX0" fmla="*/ 0 w 371475"/>
              <a:gd name="connsiteY0" fmla="*/ 352425 h 361950"/>
              <a:gd name="connsiteX1" fmla="*/ 180975 w 371475"/>
              <a:gd name="connsiteY1" fmla="*/ 361950 h 361950"/>
              <a:gd name="connsiteX2" fmla="*/ 314325 w 371475"/>
              <a:gd name="connsiteY2" fmla="*/ 314325 h 361950"/>
              <a:gd name="connsiteX3" fmla="*/ 371475 w 371475"/>
              <a:gd name="connsiteY3" fmla="*/ 209550 h 361950"/>
              <a:gd name="connsiteX4" fmla="*/ 314325 w 371475"/>
              <a:gd name="connsiteY4" fmla="*/ 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475" h="361950">
                <a:moveTo>
                  <a:pt x="0" y="352425"/>
                </a:moveTo>
                <a:lnTo>
                  <a:pt x="180975" y="361950"/>
                </a:lnTo>
                <a:lnTo>
                  <a:pt x="314325" y="314325"/>
                </a:lnTo>
                <a:lnTo>
                  <a:pt x="371475" y="209550"/>
                </a:lnTo>
                <a:lnTo>
                  <a:pt x="314325" y="0"/>
                </a:lnTo>
              </a:path>
            </a:pathLst>
          </a:custGeom>
          <a:ln w="317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68569" tIns="34284" rIns="68569" bIns="34284" rtlCol="0" anchor="ctr"/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</a:pPr>
            <a:endParaRPr lang="ru-RU" sz="1400">
              <a:solidFill>
                <a:srgbClr val="000000"/>
              </a:solidFill>
            </a:endParaRPr>
          </a:p>
        </p:txBody>
      </p:sp>
      <p:grpSp>
        <p:nvGrpSpPr>
          <p:cNvPr id="35" name="Группа 159"/>
          <p:cNvGrpSpPr>
            <a:grpSpLocks/>
          </p:cNvGrpSpPr>
          <p:nvPr/>
        </p:nvGrpSpPr>
        <p:grpSpPr bwMode="auto">
          <a:xfrm>
            <a:off x="9666746" y="4725194"/>
            <a:ext cx="3380502" cy="2073707"/>
            <a:chOff x="9113010" y="4830563"/>
            <a:chExt cx="3053868" cy="1746403"/>
          </a:xfrm>
        </p:grpSpPr>
        <p:sp>
          <p:nvSpPr>
            <p:cNvPr id="37" name="Rectangle 93"/>
            <p:cNvSpPr>
              <a:spLocks noChangeArrowheads="1"/>
            </p:cNvSpPr>
            <p:nvPr/>
          </p:nvSpPr>
          <p:spPr bwMode="auto">
            <a:xfrm>
              <a:off x="9113010" y="4830563"/>
              <a:ext cx="2276510" cy="174640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866775"/>
              <a:endParaRPr lang="ru-RU" altLang="ru-RU" sz="800" b="1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40" name="Text Box 97"/>
            <p:cNvSpPr txBox="1">
              <a:spLocks noChangeArrowheads="1"/>
            </p:cNvSpPr>
            <p:nvPr/>
          </p:nvSpPr>
          <p:spPr bwMode="auto">
            <a:xfrm>
              <a:off x="9120897" y="4847274"/>
              <a:ext cx="2147023" cy="185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altLang="ru-RU" sz="800" b="1" i="1" dirty="0">
                  <a:solidFill>
                    <a:srgbClr val="000000"/>
                  </a:solidFill>
                  <a:latin typeface="Times New Roman" pitchFamily="18" charset="0"/>
                </a:rPr>
                <a:t>Условные обозначения</a:t>
              </a:r>
            </a:p>
          </p:txBody>
        </p:sp>
        <p:sp>
          <p:nvSpPr>
            <p:cNvPr id="41" name="Text Box 97"/>
            <p:cNvSpPr txBox="1">
              <a:spLocks noChangeArrowheads="1"/>
            </p:cNvSpPr>
            <p:nvPr/>
          </p:nvSpPr>
          <p:spPr bwMode="auto">
            <a:xfrm>
              <a:off x="9572158" y="6150986"/>
              <a:ext cx="2147023" cy="2200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endParaRPr lang="ru-RU" altLang="ru-RU" sz="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2" name="Text Box 97"/>
            <p:cNvSpPr txBox="1">
              <a:spLocks noChangeArrowheads="1"/>
            </p:cNvSpPr>
            <p:nvPr/>
          </p:nvSpPr>
          <p:spPr bwMode="auto">
            <a:xfrm>
              <a:off x="9526027" y="5406418"/>
              <a:ext cx="2434612" cy="2889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9156413" y="5486678"/>
              <a:ext cx="368061" cy="127383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anchor="ctr"/>
            <a:lstStyle/>
            <a:p>
              <a:pPr defTabSz="86748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44" name="Полилиния 43"/>
            <p:cNvSpPr/>
            <p:nvPr/>
          </p:nvSpPr>
          <p:spPr>
            <a:xfrm>
              <a:off x="9166830" y="5783926"/>
              <a:ext cx="329866" cy="108807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anchor="ctr"/>
            <a:lstStyle/>
            <a:p>
              <a:pPr defTabSz="86748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45" name="Text Box 97"/>
            <p:cNvSpPr txBox="1">
              <a:spLocks noChangeArrowheads="1"/>
            </p:cNvSpPr>
            <p:nvPr/>
          </p:nvSpPr>
          <p:spPr bwMode="auto">
            <a:xfrm>
              <a:off x="9582659" y="5681901"/>
              <a:ext cx="2570221" cy="2200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74" tIns="47988" rIns="95974" bIns="47988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Объездная дорога</a:t>
              </a:r>
            </a:p>
          </p:txBody>
        </p:sp>
        <p:sp>
          <p:nvSpPr>
            <p:cNvPr id="46" name="Овал 649"/>
            <p:cNvSpPr>
              <a:spLocks noChangeArrowheads="1"/>
            </p:cNvSpPr>
            <p:nvPr/>
          </p:nvSpPr>
          <p:spPr bwMode="auto">
            <a:xfrm rot="5238055">
              <a:off x="9268640" y="5927288"/>
              <a:ext cx="143031" cy="16433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 defTabSz="866775"/>
              <a:endParaRPr lang="ru-RU" sz="1400">
                <a:solidFill>
                  <a:srgbClr val="FFFFFF"/>
                </a:solidFill>
                <a:latin typeface="Calibri"/>
              </a:endParaRPr>
            </a:p>
          </p:txBody>
        </p:sp>
        <p:sp>
          <p:nvSpPr>
            <p:cNvPr id="47" name="Text Box 97"/>
            <p:cNvSpPr txBox="1">
              <a:spLocks noChangeArrowheads="1"/>
            </p:cNvSpPr>
            <p:nvPr/>
          </p:nvSpPr>
          <p:spPr bwMode="auto">
            <a:xfrm>
              <a:off x="9596657" y="5910563"/>
              <a:ext cx="2570221" cy="2200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74" tIns="47988" rIns="95974" bIns="47988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Населенный пункт</a:t>
              </a:r>
            </a:p>
          </p:txBody>
        </p:sp>
      </p:grpSp>
      <p:sp>
        <p:nvSpPr>
          <p:cNvPr id="48" name="Прямоугольник 15"/>
          <p:cNvSpPr>
            <a:spLocks noChangeArrowheads="1"/>
          </p:cNvSpPr>
          <p:nvPr/>
        </p:nvSpPr>
        <p:spPr bwMode="auto">
          <a:xfrm>
            <a:off x="9900322" y="6585009"/>
            <a:ext cx="157284" cy="80147"/>
          </a:xfrm>
          <a:prstGeom prst="rect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defTabSz="1108938" fontAlgn="auto">
              <a:spcBef>
                <a:spcPts val="0"/>
              </a:spcBef>
              <a:spcAft>
                <a:spcPts val="0"/>
              </a:spcAft>
            </a:pPr>
            <a:endParaRPr lang="ru-RU" sz="7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49" name="Равнобедренный треугольник 16"/>
          <p:cNvSpPr>
            <a:spLocks noChangeArrowheads="1"/>
          </p:cNvSpPr>
          <p:nvPr/>
        </p:nvSpPr>
        <p:spPr bwMode="auto">
          <a:xfrm>
            <a:off x="9905206" y="6524898"/>
            <a:ext cx="157284" cy="60110"/>
          </a:xfrm>
          <a:prstGeom prst="triangle">
            <a:avLst>
              <a:gd name="adj" fmla="val 50000"/>
            </a:avLst>
          </a:prstGeom>
          <a:noFill/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defTabSz="1108938" fontAlgn="auto">
              <a:spcBef>
                <a:spcPts val="0"/>
              </a:spcBef>
              <a:spcAft>
                <a:spcPts val="0"/>
              </a:spcAft>
            </a:pPr>
            <a:endParaRPr lang="ru-RU" sz="7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50" name="Text Box 97"/>
          <p:cNvSpPr txBox="1">
            <a:spLocks noChangeArrowheads="1"/>
          </p:cNvSpPr>
          <p:nvPr/>
        </p:nvSpPr>
        <p:spPr bwMode="auto">
          <a:xfrm>
            <a:off x="10256032" y="6441260"/>
            <a:ext cx="1831576" cy="2353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1112" tIns="55559" rIns="111112" bIns="5555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800" b="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ru-RU" altLang="ru-RU" sz="800" b="0" dirty="0" smtClean="0">
                <a:solidFill>
                  <a:srgbClr val="000000"/>
                </a:solidFill>
                <a:cs typeface="Arial" pitchFamily="34" charset="0"/>
              </a:rPr>
              <a:t>-Больница</a:t>
            </a:r>
            <a:endParaRPr lang="ru-RU" altLang="ru-RU" sz="800" b="0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2" name="Text Box 97"/>
          <p:cNvSpPr txBox="1">
            <a:spLocks noChangeArrowheads="1"/>
          </p:cNvSpPr>
          <p:nvPr/>
        </p:nvSpPr>
        <p:spPr bwMode="auto">
          <a:xfrm>
            <a:off x="10278786" y="6245167"/>
            <a:ext cx="2598220" cy="2353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1112" tIns="55559" rIns="111112" bIns="5555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800" b="0" dirty="0">
                <a:solidFill>
                  <a:srgbClr val="000000"/>
                </a:solidFill>
                <a:cs typeface="Arial" pitchFamily="34" charset="0"/>
              </a:rPr>
              <a:t> - </a:t>
            </a:r>
            <a:r>
              <a:rPr lang="ru-RU" altLang="ru-RU" sz="800" b="0" dirty="0" smtClean="0">
                <a:solidFill>
                  <a:srgbClr val="000000"/>
                </a:solidFill>
                <a:cs typeface="Arial" pitchFamily="34" charset="0"/>
              </a:rPr>
              <a:t>Пожарно-спасательные </a:t>
            </a:r>
            <a:r>
              <a:rPr lang="ru-RU" altLang="ru-RU" sz="800" b="0" dirty="0">
                <a:solidFill>
                  <a:srgbClr val="000000"/>
                </a:solidFill>
                <a:cs typeface="Arial" pitchFamily="34" charset="0"/>
              </a:rPr>
              <a:t>формирования</a:t>
            </a:r>
          </a:p>
        </p:txBody>
      </p:sp>
      <p:pic>
        <p:nvPicPr>
          <p:cNvPr id="5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backgroundMark x1="27419" y1="84932" x2="75806" y2="821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2806" y="6175289"/>
            <a:ext cx="522368" cy="4356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5" name="Text Box 97"/>
          <p:cNvSpPr txBox="1">
            <a:spLocks noChangeArrowheads="1"/>
          </p:cNvSpPr>
          <p:nvPr/>
        </p:nvSpPr>
        <p:spPr bwMode="auto">
          <a:xfrm>
            <a:off x="10238672" y="5202236"/>
            <a:ext cx="919515" cy="2515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985" tIns="63994" rIns="127985" bIns="63994">
            <a:spAutoFit/>
          </a:bodyPr>
          <a:lstStyle>
            <a:lvl1pPr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800" dirty="0">
                <a:solidFill>
                  <a:srgbClr val="000000"/>
                </a:solidFill>
                <a:latin typeface="Times New Roman" pitchFamily="18" charset="0"/>
              </a:rPr>
              <a:t> осадки, мм</a:t>
            </a:r>
          </a:p>
        </p:txBody>
      </p:sp>
      <p:sp>
        <p:nvSpPr>
          <p:cNvPr id="56" name="Полилиния 55"/>
          <p:cNvSpPr/>
          <p:nvPr/>
        </p:nvSpPr>
        <p:spPr>
          <a:xfrm>
            <a:off x="9709076" y="4934684"/>
            <a:ext cx="400050" cy="95311"/>
          </a:xfrm>
          <a:custGeom>
            <a:avLst/>
            <a:gdLst>
              <a:gd name="connsiteX0" fmla="*/ 0 w 400050"/>
              <a:gd name="connsiteY0" fmla="*/ 28636 h 95311"/>
              <a:gd name="connsiteX1" fmla="*/ 0 w 400050"/>
              <a:gd name="connsiteY1" fmla="*/ 28636 h 95311"/>
              <a:gd name="connsiteX2" fmla="*/ 142875 w 400050"/>
              <a:gd name="connsiteY2" fmla="*/ 19111 h 95311"/>
              <a:gd name="connsiteX3" fmla="*/ 171450 w 400050"/>
              <a:gd name="connsiteY3" fmla="*/ 61 h 95311"/>
              <a:gd name="connsiteX4" fmla="*/ 238125 w 400050"/>
              <a:gd name="connsiteY4" fmla="*/ 19111 h 95311"/>
              <a:gd name="connsiteX5" fmla="*/ 266700 w 400050"/>
              <a:gd name="connsiteY5" fmla="*/ 47686 h 95311"/>
              <a:gd name="connsiteX6" fmla="*/ 352425 w 400050"/>
              <a:gd name="connsiteY6" fmla="*/ 57211 h 95311"/>
              <a:gd name="connsiteX7" fmla="*/ 400050 w 400050"/>
              <a:gd name="connsiteY7" fmla="*/ 95311 h 9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0050" h="95311">
                <a:moveTo>
                  <a:pt x="0" y="28636"/>
                </a:moveTo>
                <a:lnTo>
                  <a:pt x="0" y="28636"/>
                </a:lnTo>
                <a:cubicBezTo>
                  <a:pt x="47625" y="25461"/>
                  <a:pt x="95794" y="26958"/>
                  <a:pt x="142875" y="19111"/>
                </a:cubicBezTo>
                <a:cubicBezTo>
                  <a:pt x="154167" y="17229"/>
                  <a:pt x="160117" y="1680"/>
                  <a:pt x="171450" y="61"/>
                </a:cubicBezTo>
                <a:cubicBezTo>
                  <a:pt x="179822" y="-1135"/>
                  <a:pt x="227402" y="15537"/>
                  <a:pt x="238125" y="19111"/>
                </a:cubicBezTo>
                <a:cubicBezTo>
                  <a:pt x="247650" y="28636"/>
                  <a:pt x="255492" y="40214"/>
                  <a:pt x="266700" y="47686"/>
                </a:cubicBezTo>
                <a:cubicBezTo>
                  <a:pt x="290024" y="63235"/>
                  <a:pt x="329488" y="57211"/>
                  <a:pt x="352425" y="57211"/>
                </a:cubicBezTo>
                <a:lnTo>
                  <a:pt x="400050" y="95311"/>
                </a:lnTo>
              </a:path>
            </a:pathLst>
          </a:custGeom>
          <a:ln w="317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7" name="Text Box 97"/>
          <p:cNvSpPr txBox="1">
            <a:spLocks noChangeArrowheads="1"/>
          </p:cNvSpPr>
          <p:nvPr/>
        </p:nvSpPr>
        <p:spPr bwMode="auto">
          <a:xfrm>
            <a:off x="10269069" y="4883641"/>
            <a:ext cx="1998337" cy="2200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800" b="0" kern="0" dirty="0" smtClean="0">
                <a:solidFill>
                  <a:srgbClr val="000000"/>
                </a:solidFill>
                <a:cs typeface="Arial" panose="020B0604020202020204" pitchFamily="34" charset="0"/>
              </a:rPr>
              <a:t>- Федеральные автодороги</a:t>
            </a:r>
            <a:endParaRPr lang="ru-RU" altLang="ru-RU" sz="800" b="0" kern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58" name="Рисунок 2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7369" y="5126036"/>
            <a:ext cx="2452342" cy="161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" name="CustomShape 16"/>
          <p:cNvSpPr/>
          <p:nvPr/>
        </p:nvSpPr>
        <p:spPr>
          <a:xfrm>
            <a:off x="2319534" y="6364045"/>
            <a:ext cx="1522984" cy="387871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wrap="none" lIns="79313" tIns="39660" rIns="79313" bIns="39660" anchor="ctr" anchorCtr="1">
            <a:spAutoFit/>
          </a:bodyPr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Отрезанные н.п.:</a:t>
            </a:r>
            <a:r>
              <a:rPr lang="ru-RU" sz="1000" b="1" spc="-1" dirty="0">
                <a:solidFill>
                  <a:srgbClr val="000000"/>
                </a:solidFill>
                <a:latin typeface="Times New Roman"/>
              </a:rPr>
              <a:t> </a:t>
            </a:r>
            <a:r>
              <a:rPr lang="ru-RU" sz="1000" spc="-1" dirty="0" smtClean="0">
                <a:solidFill>
                  <a:srgbClr val="000000"/>
                </a:solidFill>
                <a:latin typeface="Times New Roman"/>
              </a:rPr>
              <a:t>1,5 км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Объездная дорога: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</p:txBody>
      </p:sp>
      <p:pic>
        <p:nvPicPr>
          <p:cNvPr id="60" name="Picture 2" descr="http://map.gds.gisogvrt.ru/layers/eis/3629/27/photo/21?1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30" y="991394"/>
            <a:ext cx="2889860" cy="1571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1" name="Прямоугольник 60"/>
          <p:cNvSpPr/>
          <p:nvPr/>
        </p:nvSpPr>
        <p:spPr>
          <a:xfrm>
            <a:off x="6532" y="762794"/>
            <a:ext cx="2880000" cy="18000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sz="1800">
              <a:solidFill>
                <a:prstClr val="white"/>
              </a:solidFill>
            </a:endParaRPr>
          </a:p>
        </p:txBody>
      </p:sp>
      <p:sp>
        <p:nvSpPr>
          <p:cNvPr id="62" name="Прямоугольник 61"/>
          <p:cNvSpPr/>
          <p:nvPr/>
        </p:nvSpPr>
        <p:spPr>
          <a:xfrm>
            <a:off x="6530" y="750611"/>
            <a:ext cx="2889860" cy="24078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3" name="TextBox 38"/>
          <p:cNvSpPr txBox="1"/>
          <p:nvPr/>
        </p:nvSpPr>
        <p:spPr>
          <a:xfrm>
            <a:off x="37306" y="991394"/>
            <a:ext cx="1061161" cy="286436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solidFill>
              <a:schemeClr val="tx1">
                <a:alpha val="61000"/>
              </a:schemeClr>
            </a:solidFill>
          </a:ln>
          <a:effectLst>
            <a:softEdge rad="38100"/>
          </a:effectLst>
        </p:spPr>
        <p:txBody>
          <a:bodyPr wrap="square" lIns="100785" tIns="50393" rIns="100785" bIns="50393">
            <a:spAutoFit/>
          </a:bodyPr>
          <a:lstStyle>
            <a:defPPr>
              <a:defRPr lang="ru-RU"/>
            </a:defPPr>
            <a:lvl1pPr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1pPr>
            <a:lvl2pPr marL="395288" indent="61913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2pPr>
            <a:lvl3pPr marL="792163" indent="122238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3pPr>
            <a:lvl4pPr marL="1189038" indent="182563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4pPr>
            <a:lvl5pPr marL="1585913" indent="242888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r>
              <a:rPr lang="ru-RU" sz="12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км</a:t>
            </a:r>
            <a:endParaRPr lang="ru-RU" sz="1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4501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94" y="634752"/>
            <a:ext cx="12191290" cy="62215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732" name="Прямая со стрелкой 731"/>
          <p:cNvCxnSpPr/>
          <p:nvPr/>
        </p:nvCxnSpPr>
        <p:spPr>
          <a:xfrm>
            <a:off x="2056606" y="2562794"/>
            <a:ext cx="2514600" cy="2804747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3313906" y="5278552"/>
            <a:ext cx="879019" cy="22391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 smtClean="0">
                <a:cs typeface="Arial" pitchFamily="34" charset="0"/>
              </a:rPr>
              <a:t>М-7 «Волга»</a:t>
            </a:r>
            <a:endParaRPr lang="ru-RU" sz="10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8" name="Text Box 182"/>
          <p:cNvSpPr txBox="1">
            <a:spLocks noChangeArrowheads="1"/>
          </p:cNvSpPr>
          <p:nvPr/>
        </p:nvSpPr>
        <p:spPr bwMode="auto">
          <a:xfrm>
            <a:off x="5293232" y="4934684"/>
            <a:ext cx="1423109" cy="215484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0993" tIns="30500" rIns="60993" bIns="3050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Высокая Гора</a:t>
            </a:r>
            <a:endParaRPr lang="ru-RU" altLang="ru-RU" sz="1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Овал 48"/>
          <p:cNvSpPr>
            <a:spLocks noChangeArrowheads="1"/>
          </p:cNvSpPr>
          <p:nvPr/>
        </p:nvSpPr>
        <p:spPr bwMode="auto">
          <a:xfrm rot="5238055">
            <a:off x="5100997" y="4913903"/>
            <a:ext cx="143028" cy="16427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5331" tIns="37662" rIns="75331" bIns="37662" anchor="ctr"/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rgbClr val="FFFFFF"/>
              </a:solidFill>
              <a:latin typeface="Calibri"/>
              <a:cs typeface="Arial" pitchFamily="34" charset="0"/>
            </a:endParaRPr>
          </a:p>
        </p:txBody>
      </p:sp>
      <p:sp>
        <p:nvSpPr>
          <p:cNvPr id="92" name="Полилиния 91"/>
          <p:cNvSpPr/>
          <p:nvPr/>
        </p:nvSpPr>
        <p:spPr>
          <a:xfrm>
            <a:off x="4495006" y="5328002"/>
            <a:ext cx="127000" cy="62506"/>
          </a:xfrm>
          <a:custGeom>
            <a:avLst/>
            <a:gdLst>
              <a:gd name="connsiteX0" fmla="*/ 0 w 101600"/>
              <a:gd name="connsiteY0" fmla="*/ 0 h 190500"/>
              <a:gd name="connsiteX1" fmla="*/ 101600 w 101600"/>
              <a:gd name="connsiteY1" fmla="*/ 190500 h 190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1600" h="190500">
                <a:moveTo>
                  <a:pt x="0" y="0"/>
                </a:moveTo>
                <a:lnTo>
                  <a:pt x="101600" y="190500"/>
                </a:lnTo>
              </a:path>
            </a:pathLst>
          </a:cu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</a:pPr>
            <a:endParaRPr lang="ru-RU" sz="1600">
              <a:solidFill>
                <a:prstClr val="black"/>
              </a:solidFill>
            </a:endParaRPr>
          </a:p>
        </p:txBody>
      </p:sp>
      <p:sp>
        <p:nvSpPr>
          <p:cNvPr id="46" name="Text Box 2"/>
          <p:cNvSpPr txBox="1">
            <a:spLocks noChangeArrowheads="1"/>
          </p:cNvSpPr>
          <p:nvPr/>
        </p:nvSpPr>
        <p:spPr bwMode="auto">
          <a:xfrm>
            <a:off x="2" y="13"/>
            <a:ext cx="12190494" cy="63473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lIns="40448" tIns="20224" rIns="40448" bIns="20224" rtlCol="0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spcBef>
                <a:spcPct val="0"/>
              </a:spcBef>
              <a:buNone/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ru-RU" sz="1400" dirty="0"/>
              <a:t>ИНФОРМАЦИОННЫЕ МАТЕРИАЛЫ ПО РИСКУ НАРУШЕНИЯ ТРАНСПОРТНОГО СООБЩЕНИЯ, </a:t>
            </a:r>
          </a:p>
          <a:p>
            <a:pPr fontAlgn="auto">
              <a:spcAft>
                <a:spcPts val="0"/>
              </a:spcAft>
            </a:pPr>
            <a:r>
              <a:rPr lang="ru-RU" sz="1400" dirty="0" smtClean="0"/>
              <a:t>НА </a:t>
            </a:r>
            <a:r>
              <a:rPr lang="ru-RU" sz="1400" dirty="0"/>
              <a:t>ТЕРРИТОРИИ </a:t>
            </a:r>
            <a:r>
              <a:rPr lang="ru-RU" sz="1400" dirty="0" smtClean="0"/>
              <a:t>ВЫСОКОГОРСКОГО РАЙОНА </a:t>
            </a:r>
            <a:r>
              <a:rPr lang="ru-RU" sz="1400" dirty="0"/>
              <a:t>РЕСПУБЛИКИ ТАТАРСТАН</a:t>
            </a:r>
          </a:p>
          <a:p>
            <a:pPr fontAlgn="auto">
              <a:spcAft>
                <a:spcPts val="0"/>
              </a:spcAft>
            </a:pPr>
            <a:r>
              <a:rPr lang="ru-RU" sz="1400" dirty="0" smtClean="0"/>
              <a:t>(</a:t>
            </a:r>
            <a:r>
              <a:rPr lang="ru-RU" sz="1400" dirty="0"/>
              <a:t>РИСК НАРУШЕНИЯ ДОРОЖНО-ТРАНСПОРТНОГО СООБЩЕНИЯ </a:t>
            </a:r>
            <a:r>
              <a:rPr lang="ru-RU" sz="1400" dirty="0" smtClean="0"/>
              <a:t>НА </a:t>
            </a:r>
            <a:r>
              <a:rPr lang="ru-RU" sz="1400" dirty="0"/>
              <a:t>03.11.2022</a:t>
            </a:r>
            <a:r>
              <a:rPr lang="ru-RU" sz="1400" dirty="0" smtClean="0"/>
              <a:t>)</a:t>
            </a:r>
            <a:endParaRPr lang="ru-RU" sz="1400" dirty="0"/>
          </a:p>
        </p:txBody>
      </p:sp>
      <p:grpSp>
        <p:nvGrpSpPr>
          <p:cNvPr id="88" name="Группа 159"/>
          <p:cNvGrpSpPr>
            <a:grpSpLocks/>
          </p:cNvGrpSpPr>
          <p:nvPr/>
        </p:nvGrpSpPr>
        <p:grpSpPr bwMode="auto">
          <a:xfrm>
            <a:off x="9666746" y="4725194"/>
            <a:ext cx="3380502" cy="2073707"/>
            <a:chOff x="9113010" y="4830563"/>
            <a:chExt cx="3053868" cy="1746403"/>
          </a:xfrm>
        </p:grpSpPr>
        <p:sp>
          <p:nvSpPr>
            <p:cNvPr id="90" name="Rectangle 93"/>
            <p:cNvSpPr>
              <a:spLocks noChangeArrowheads="1"/>
            </p:cNvSpPr>
            <p:nvPr/>
          </p:nvSpPr>
          <p:spPr bwMode="auto">
            <a:xfrm>
              <a:off x="9113010" y="4830563"/>
              <a:ext cx="2276510" cy="174640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866775"/>
              <a:endParaRPr lang="ru-RU" altLang="ru-RU" sz="800" b="1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91" name="Text Box 97"/>
            <p:cNvSpPr txBox="1">
              <a:spLocks noChangeArrowheads="1"/>
            </p:cNvSpPr>
            <p:nvPr/>
          </p:nvSpPr>
          <p:spPr bwMode="auto">
            <a:xfrm>
              <a:off x="9120897" y="4847274"/>
              <a:ext cx="2147023" cy="185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altLang="ru-RU" sz="800" b="1" i="1" dirty="0">
                  <a:solidFill>
                    <a:srgbClr val="000000"/>
                  </a:solidFill>
                  <a:latin typeface="Times New Roman" pitchFamily="18" charset="0"/>
                </a:rPr>
                <a:t>Условные обозначения</a:t>
              </a:r>
            </a:p>
          </p:txBody>
        </p:sp>
        <p:sp>
          <p:nvSpPr>
            <p:cNvPr id="93" name="Text Box 97"/>
            <p:cNvSpPr txBox="1">
              <a:spLocks noChangeArrowheads="1"/>
            </p:cNvSpPr>
            <p:nvPr/>
          </p:nvSpPr>
          <p:spPr bwMode="auto">
            <a:xfrm>
              <a:off x="9572158" y="6150986"/>
              <a:ext cx="2147023" cy="2200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endParaRPr lang="ru-RU" altLang="ru-RU" sz="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4" name="Text Box 97"/>
            <p:cNvSpPr txBox="1">
              <a:spLocks noChangeArrowheads="1"/>
            </p:cNvSpPr>
            <p:nvPr/>
          </p:nvSpPr>
          <p:spPr bwMode="auto">
            <a:xfrm>
              <a:off x="9526027" y="5406418"/>
              <a:ext cx="2434612" cy="2889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9156413" y="5486678"/>
              <a:ext cx="368061" cy="127383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anchor="ctr"/>
            <a:lstStyle/>
            <a:p>
              <a:pPr defTabSz="86748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9166830" y="5783926"/>
              <a:ext cx="329866" cy="108807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anchor="ctr"/>
            <a:lstStyle/>
            <a:p>
              <a:pPr defTabSz="86748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97" name="Text Box 97"/>
            <p:cNvSpPr txBox="1">
              <a:spLocks noChangeArrowheads="1"/>
            </p:cNvSpPr>
            <p:nvPr/>
          </p:nvSpPr>
          <p:spPr bwMode="auto">
            <a:xfrm>
              <a:off x="9582659" y="5681901"/>
              <a:ext cx="2570221" cy="2200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74" tIns="47988" rIns="95974" bIns="47988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Объездная дорога</a:t>
              </a:r>
            </a:p>
          </p:txBody>
        </p:sp>
        <p:sp>
          <p:nvSpPr>
            <p:cNvPr id="98" name="Овал 649"/>
            <p:cNvSpPr>
              <a:spLocks noChangeArrowheads="1"/>
            </p:cNvSpPr>
            <p:nvPr/>
          </p:nvSpPr>
          <p:spPr bwMode="auto">
            <a:xfrm rot="5238055">
              <a:off x="9268640" y="5927288"/>
              <a:ext cx="143031" cy="16433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 defTabSz="866775"/>
              <a:endParaRPr lang="ru-RU" sz="1400">
                <a:solidFill>
                  <a:srgbClr val="FFFFFF"/>
                </a:solidFill>
                <a:latin typeface="Calibri"/>
              </a:endParaRPr>
            </a:p>
          </p:txBody>
        </p:sp>
        <p:sp>
          <p:nvSpPr>
            <p:cNvPr id="99" name="Text Box 97"/>
            <p:cNvSpPr txBox="1">
              <a:spLocks noChangeArrowheads="1"/>
            </p:cNvSpPr>
            <p:nvPr/>
          </p:nvSpPr>
          <p:spPr bwMode="auto">
            <a:xfrm>
              <a:off x="9596657" y="5910563"/>
              <a:ext cx="2570221" cy="2200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74" tIns="47988" rIns="95974" bIns="47988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Населенный пункт</a:t>
              </a:r>
            </a:p>
          </p:txBody>
        </p:sp>
      </p:grpSp>
      <p:sp>
        <p:nvSpPr>
          <p:cNvPr id="100" name="Прямоугольник 15"/>
          <p:cNvSpPr>
            <a:spLocks noChangeArrowheads="1"/>
          </p:cNvSpPr>
          <p:nvPr/>
        </p:nvSpPr>
        <p:spPr bwMode="auto">
          <a:xfrm>
            <a:off x="9900322" y="6585009"/>
            <a:ext cx="157284" cy="80147"/>
          </a:xfrm>
          <a:prstGeom prst="rect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defTabSz="1108938" fontAlgn="auto">
              <a:spcBef>
                <a:spcPts val="0"/>
              </a:spcBef>
              <a:spcAft>
                <a:spcPts val="0"/>
              </a:spcAft>
            </a:pPr>
            <a:endParaRPr lang="ru-RU" sz="7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101" name="Равнобедренный треугольник 16"/>
          <p:cNvSpPr>
            <a:spLocks noChangeArrowheads="1"/>
          </p:cNvSpPr>
          <p:nvPr/>
        </p:nvSpPr>
        <p:spPr bwMode="auto">
          <a:xfrm>
            <a:off x="9905206" y="6524898"/>
            <a:ext cx="157284" cy="60110"/>
          </a:xfrm>
          <a:prstGeom prst="triangle">
            <a:avLst>
              <a:gd name="adj" fmla="val 50000"/>
            </a:avLst>
          </a:prstGeom>
          <a:noFill/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defTabSz="1108938" fontAlgn="auto">
              <a:spcBef>
                <a:spcPts val="0"/>
              </a:spcBef>
              <a:spcAft>
                <a:spcPts val="0"/>
              </a:spcAft>
            </a:pPr>
            <a:endParaRPr lang="ru-RU" sz="7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102" name="Text Box 97"/>
          <p:cNvSpPr txBox="1">
            <a:spLocks noChangeArrowheads="1"/>
          </p:cNvSpPr>
          <p:nvPr/>
        </p:nvSpPr>
        <p:spPr bwMode="auto">
          <a:xfrm>
            <a:off x="10256032" y="6441260"/>
            <a:ext cx="1831576" cy="2353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1112" tIns="55559" rIns="111112" bIns="5555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800" b="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ru-RU" altLang="ru-RU" sz="800" b="0" dirty="0" smtClean="0">
                <a:solidFill>
                  <a:srgbClr val="000000"/>
                </a:solidFill>
                <a:cs typeface="Arial" pitchFamily="34" charset="0"/>
              </a:rPr>
              <a:t>-Больница</a:t>
            </a:r>
            <a:endParaRPr lang="ru-RU" altLang="ru-RU" sz="800" b="0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03" name="Text Box 97"/>
          <p:cNvSpPr txBox="1">
            <a:spLocks noChangeArrowheads="1"/>
          </p:cNvSpPr>
          <p:nvPr/>
        </p:nvSpPr>
        <p:spPr bwMode="auto">
          <a:xfrm>
            <a:off x="10278786" y="6245167"/>
            <a:ext cx="2598220" cy="2353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1112" tIns="55559" rIns="111112" bIns="5555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800" b="0" dirty="0">
                <a:solidFill>
                  <a:srgbClr val="000000"/>
                </a:solidFill>
                <a:cs typeface="Arial" pitchFamily="34" charset="0"/>
              </a:rPr>
              <a:t> - </a:t>
            </a:r>
            <a:r>
              <a:rPr lang="ru-RU" altLang="ru-RU" sz="800" b="0" dirty="0" smtClean="0">
                <a:solidFill>
                  <a:srgbClr val="000000"/>
                </a:solidFill>
                <a:cs typeface="Arial" pitchFamily="34" charset="0"/>
              </a:rPr>
              <a:t>Пожарно-спасательные </a:t>
            </a:r>
            <a:r>
              <a:rPr lang="ru-RU" altLang="ru-RU" sz="800" b="0" dirty="0">
                <a:solidFill>
                  <a:srgbClr val="000000"/>
                </a:solidFill>
                <a:cs typeface="Arial" pitchFamily="34" charset="0"/>
              </a:rPr>
              <a:t>формирования</a:t>
            </a:r>
          </a:p>
        </p:txBody>
      </p:sp>
      <p:pic>
        <p:nvPicPr>
          <p:cNvPr id="10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backgroundMark x1="27419" y1="84932" x2="75806" y2="821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2806" y="6175289"/>
            <a:ext cx="522368" cy="4356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5" name="Text Box 97"/>
          <p:cNvSpPr txBox="1">
            <a:spLocks noChangeArrowheads="1"/>
          </p:cNvSpPr>
          <p:nvPr/>
        </p:nvSpPr>
        <p:spPr bwMode="auto">
          <a:xfrm>
            <a:off x="10238672" y="5202236"/>
            <a:ext cx="919515" cy="2515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985" tIns="63994" rIns="127985" bIns="63994">
            <a:spAutoFit/>
          </a:bodyPr>
          <a:lstStyle>
            <a:lvl1pPr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800" dirty="0">
                <a:solidFill>
                  <a:srgbClr val="000000"/>
                </a:solidFill>
                <a:latin typeface="Times New Roman" pitchFamily="18" charset="0"/>
              </a:rPr>
              <a:t> осадки, мм</a:t>
            </a:r>
          </a:p>
        </p:txBody>
      </p:sp>
      <p:sp>
        <p:nvSpPr>
          <p:cNvPr id="106" name="Полилиния 105"/>
          <p:cNvSpPr/>
          <p:nvPr/>
        </p:nvSpPr>
        <p:spPr>
          <a:xfrm>
            <a:off x="9709076" y="4934684"/>
            <a:ext cx="400050" cy="95311"/>
          </a:xfrm>
          <a:custGeom>
            <a:avLst/>
            <a:gdLst>
              <a:gd name="connsiteX0" fmla="*/ 0 w 400050"/>
              <a:gd name="connsiteY0" fmla="*/ 28636 h 95311"/>
              <a:gd name="connsiteX1" fmla="*/ 0 w 400050"/>
              <a:gd name="connsiteY1" fmla="*/ 28636 h 95311"/>
              <a:gd name="connsiteX2" fmla="*/ 142875 w 400050"/>
              <a:gd name="connsiteY2" fmla="*/ 19111 h 95311"/>
              <a:gd name="connsiteX3" fmla="*/ 171450 w 400050"/>
              <a:gd name="connsiteY3" fmla="*/ 61 h 95311"/>
              <a:gd name="connsiteX4" fmla="*/ 238125 w 400050"/>
              <a:gd name="connsiteY4" fmla="*/ 19111 h 95311"/>
              <a:gd name="connsiteX5" fmla="*/ 266700 w 400050"/>
              <a:gd name="connsiteY5" fmla="*/ 47686 h 95311"/>
              <a:gd name="connsiteX6" fmla="*/ 352425 w 400050"/>
              <a:gd name="connsiteY6" fmla="*/ 57211 h 95311"/>
              <a:gd name="connsiteX7" fmla="*/ 400050 w 400050"/>
              <a:gd name="connsiteY7" fmla="*/ 95311 h 9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0050" h="95311">
                <a:moveTo>
                  <a:pt x="0" y="28636"/>
                </a:moveTo>
                <a:lnTo>
                  <a:pt x="0" y="28636"/>
                </a:lnTo>
                <a:cubicBezTo>
                  <a:pt x="47625" y="25461"/>
                  <a:pt x="95794" y="26958"/>
                  <a:pt x="142875" y="19111"/>
                </a:cubicBezTo>
                <a:cubicBezTo>
                  <a:pt x="154167" y="17229"/>
                  <a:pt x="160117" y="1680"/>
                  <a:pt x="171450" y="61"/>
                </a:cubicBezTo>
                <a:cubicBezTo>
                  <a:pt x="179822" y="-1135"/>
                  <a:pt x="227402" y="15537"/>
                  <a:pt x="238125" y="19111"/>
                </a:cubicBezTo>
                <a:cubicBezTo>
                  <a:pt x="247650" y="28636"/>
                  <a:pt x="255492" y="40214"/>
                  <a:pt x="266700" y="47686"/>
                </a:cubicBezTo>
                <a:cubicBezTo>
                  <a:pt x="290024" y="63235"/>
                  <a:pt x="329488" y="57211"/>
                  <a:pt x="352425" y="57211"/>
                </a:cubicBezTo>
                <a:lnTo>
                  <a:pt x="400050" y="95311"/>
                </a:lnTo>
              </a:path>
            </a:pathLst>
          </a:custGeom>
          <a:ln w="317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7" name="Text Box 97"/>
          <p:cNvSpPr txBox="1">
            <a:spLocks noChangeArrowheads="1"/>
          </p:cNvSpPr>
          <p:nvPr/>
        </p:nvSpPr>
        <p:spPr bwMode="auto">
          <a:xfrm>
            <a:off x="10269069" y="4883641"/>
            <a:ext cx="1998337" cy="2200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800" b="0" kern="0" dirty="0" smtClean="0">
                <a:solidFill>
                  <a:srgbClr val="000000"/>
                </a:solidFill>
                <a:cs typeface="Arial" panose="020B0604020202020204" pitchFamily="34" charset="0"/>
              </a:rPr>
              <a:t>- Федеральные автодороги</a:t>
            </a:r>
            <a:endParaRPr lang="ru-RU" altLang="ru-RU" sz="800" b="0" kern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108" name="Рисунок 2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7369" y="5126036"/>
            <a:ext cx="2452342" cy="161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" name="CustomShape 16"/>
          <p:cNvSpPr/>
          <p:nvPr/>
        </p:nvSpPr>
        <p:spPr>
          <a:xfrm>
            <a:off x="2319534" y="6364045"/>
            <a:ext cx="1451106" cy="387871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wrap="none" lIns="79313" tIns="39660" rIns="79313" bIns="39660" anchor="ctr" anchorCtr="1">
            <a:spAutoFit/>
          </a:bodyPr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Отрезанные н.п.:</a:t>
            </a:r>
            <a:r>
              <a:rPr lang="ru-RU" sz="1000" b="1" spc="-1" dirty="0">
                <a:solidFill>
                  <a:srgbClr val="000000"/>
                </a:solidFill>
                <a:latin typeface="Times New Roman"/>
              </a:rPr>
              <a:t> </a:t>
            </a:r>
            <a:r>
              <a:rPr lang="ru-RU" sz="1000" spc="-1" dirty="0" smtClean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Объездная дорога: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</p:txBody>
      </p:sp>
      <p:pic>
        <p:nvPicPr>
          <p:cNvPr id="110" name="Picture 5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39" y="924332"/>
            <a:ext cx="2867151" cy="163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1" name="Прямоугольник 110"/>
          <p:cNvSpPr/>
          <p:nvPr/>
        </p:nvSpPr>
        <p:spPr>
          <a:xfrm>
            <a:off x="6532" y="762794"/>
            <a:ext cx="2880000" cy="18000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sz="1800">
              <a:solidFill>
                <a:prstClr val="white"/>
              </a:solidFill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6530" y="750611"/>
            <a:ext cx="2889860" cy="24078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3" name="TextBox 38"/>
          <p:cNvSpPr txBox="1"/>
          <p:nvPr/>
        </p:nvSpPr>
        <p:spPr>
          <a:xfrm>
            <a:off x="37306" y="991394"/>
            <a:ext cx="1061161" cy="286436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solidFill>
              <a:schemeClr val="tx1">
                <a:alpha val="61000"/>
              </a:schemeClr>
            </a:solidFill>
          </a:ln>
          <a:effectLst>
            <a:softEdge rad="38100"/>
          </a:effectLst>
        </p:spPr>
        <p:txBody>
          <a:bodyPr wrap="square" lIns="100785" tIns="50393" rIns="100785" bIns="50393">
            <a:spAutoFit/>
          </a:bodyPr>
          <a:lstStyle>
            <a:defPPr>
              <a:defRPr lang="ru-RU"/>
            </a:defPPr>
            <a:lvl1pPr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1pPr>
            <a:lvl2pPr marL="395288" indent="61913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2pPr>
            <a:lvl3pPr marL="792163" indent="122238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3pPr>
            <a:lvl4pPr marL="1189038" indent="182563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4pPr>
            <a:lvl5pPr marL="1585913" indent="242888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815 км</a:t>
            </a:r>
            <a:endParaRPr lang="ru-RU" sz="1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0717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32" y="633416"/>
            <a:ext cx="12183884" cy="62261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3" y="3"/>
            <a:ext cx="12190413" cy="6334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48" tIns="20224" rIns="40448" bIns="20224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spcBef>
                <a:spcPct val="0"/>
              </a:spcBef>
              <a:buNone/>
              <a:defRPr sz="14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fontAlgn="auto">
              <a:spcAft>
                <a:spcPts val="0"/>
              </a:spcAft>
              <a:defRPr/>
            </a:pPr>
            <a:r>
              <a:rPr lang="ru-RU" dirty="0"/>
              <a:t>ИНФОРМАЦИОННЫЕ МАТЕРИАЛЫ ПО РИСКУ НАРУШЕНИЯ ТРАНСПОРТНОГО СООБЩЕНИЯ, </a:t>
            </a:r>
          </a:p>
          <a:p>
            <a:pPr fontAlgn="auto">
              <a:spcAft>
                <a:spcPts val="0"/>
              </a:spcAft>
              <a:defRPr/>
            </a:pPr>
            <a:r>
              <a:rPr lang="ru-RU" dirty="0" smtClean="0"/>
              <a:t>НА </a:t>
            </a:r>
            <a:r>
              <a:rPr lang="ru-RU" dirty="0"/>
              <a:t>ТЕРРИТОРИИ </a:t>
            </a:r>
            <a:r>
              <a:rPr lang="ru-RU" dirty="0" smtClean="0"/>
              <a:t>ВЕРХНЕУСЛОНСКОГО РАЙОНА </a:t>
            </a:r>
            <a:r>
              <a:rPr lang="ru-RU" dirty="0"/>
              <a:t>РЕСПУБЛИКИ ТАТАРСТАН</a:t>
            </a:r>
          </a:p>
          <a:p>
            <a:pPr fontAlgn="auto">
              <a:spcAft>
                <a:spcPts val="0"/>
              </a:spcAft>
              <a:defRPr/>
            </a:pPr>
            <a:r>
              <a:rPr lang="ru-RU" dirty="0" smtClean="0"/>
              <a:t>(</a:t>
            </a:r>
            <a:r>
              <a:rPr lang="ru-RU" dirty="0"/>
              <a:t>РИСК НАРУШЕНИЯ ДОРОЖНО-ТРАНСПОРТНОГО СООБЩЕНИЯ </a:t>
            </a:r>
            <a:r>
              <a:rPr lang="ru-RU" dirty="0" smtClean="0"/>
              <a:t>НА </a:t>
            </a:r>
            <a:r>
              <a:rPr lang="ru-RU" dirty="0"/>
              <a:t>03.11.2022</a:t>
            </a:r>
            <a:r>
              <a:rPr lang="ru-RU" dirty="0" smtClean="0"/>
              <a:t>)</a:t>
            </a:r>
            <a:endParaRPr lang="ru-RU" dirty="0"/>
          </a:p>
        </p:txBody>
      </p:sp>
      <p:cxnSp>
        <p:nvCxnSpPr>
          <p:cNvPr id="669" name="Прямая со стрелкой 668"/>
          <p:cNvCxnSpPr/>
          <p:nvPr/>
        </p:nvCxnSpPr>
        <p:spPr>
          <a:xfrm>
            <a:off x="2886532" y="1662794"/>
            <a:ext cx="2009318" cy="308599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3885406" y="1985965"/>
            <a:ext cx="873125" cy="223838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 smtClean="0">
                <a:cs typeface="Arial" pitchFamily="34" charset="0"/>
              </a:rPr>
              <a:t>М-7 «Волга»</a:t>
            </a:r>
            <a:endParaRPr lang="ru-RU" sz="10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6087" name="Text Box 182"/>
          <p:cNvSpPr txBox="1">
            <a:spLocks noChangeArrowheads="1"/>
          </p:cNvSpPr>
          <p:nvPr/>
        </p:nvSpPr>
        <p:spPr bwMode="auto">
          <a:xfrm>
            <a:off x="7222334" y="1662794"/>
            <a:ext cx="1187450" cy="2159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0993" tIns="30500" rIns="60993" bIns="30500">
            <a:spAutoFit/>
          </a:bodyPr>
          <a:lstStyle>
            <a:lvl1pPr>
              <a:defRPr sz="23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23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9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9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9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Aft>
                <a:spcPct val="0"/>
              </a:spcAft>
              <a:buFont typeface="Arial" charset="0"/>
              <a:buChar char="»"/>
              <a:defRPr sz="19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Aft>
                <a:spcPct val="0"/>
              </a:spcAft>
              <a:buFont typeface="Arial" charset="0"/>
              <a:buChar char="»"/>
              <a:defRPr sz="19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Aft>
                <a:spcPct val="0"/>
              </a:spcAft>
              <a:buFont typeface="Arial" charset="0"/>
              <a:buChar char="»"/>
              <a:defRPr sz="19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Aft>
                <a:spcPct val="0"/>
              </a:spcAft>
              <a:buFont typeface="Arial" charset="0"/>
              <a:buChar char="»"/>
              <a:defRPr sz="19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/>
            <a:r>
              <a:rPr lang="ru-RU" altLang="ru-RU" sz="1000" b="1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Верхний Услон</a:t>
            </a:r>
          </a:p>
        </p:txBody>
      </p:sp>
      <p:sp>
        <p:nvSpPr>
          <p:cNvPr id="46088" name="Овал 46"/>
          <p:cNvSpPr>
            <a:spLocks noChangeArrowheads="1"/>
          </p:cNvSpPr>
          <p:nvPr/>
        </p:nvSpPr>
        <p:spPr bwMode="auto">
          <a:xfrm rot="5238055">
            <a:off x="7013575" y="1512888"/>
            <a:ext cx="142875" cy="165100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5331" tIns="37662" rIns="75331" bIns="37662" anchor="ctr"/>
          <a:lstStyle/>
          <a:p>
            <a:pPr defTabSz="866775"/>
            <a:endParaRPr lang="ru-RU" altLang="ru-RU" sz="1400" smtClean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6530" y="750611"/>
            <a:ext cx="2889860" cy="24078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0" name="Группа 159"/>
          <p:cNvGrpSpPr>
            <a:grpSpLocks/>
          </p:cNvGrpSpPr>
          <p:nvPr/>
        </p:nvGrpSpPr>
        <p:grpSpPr bwMode="auto">
          <a:xfrm>
            <a:off x="9666746" y="4725194"/>
            <a:ext cx="3380502" cy="2073707"/>
            <a:chOff x="9113010" y="4830563"/>
            <a:chExt cx="3053868" cy="1746403"/>
          </a:xfrm>
        </p:grpSpPr>
        <p:sp>
          <p:nvSpPr>
            <p:cNvPr id="32" name="Rectangle 93"/>
            <p:cNvSpPr>
              <a:spLocks noChangeArrowheads="1"/>
            </p:cNvSpPr>
            <p:nvPr/>
          </p:nvSpPr>
          <p:spPr bwMode="auto">
            <a:xfrm>
              <a:off x="9113010" y="4830563"/>
              <a:ext cx="2276510" cy="174640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866775"/>
              <a:endParaRPr lang="ru-RU" altLang="ru-RU" sz="800" b="1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3" name="Text Box 97"/>
            <p:cNvSpPr txBox="1">
              <a:spLocks noChangeArrowheads="1"/>
            </p:cNvSpPr>
            <p:nvPr/>
          </p:nvSpPr>
          <p:spPr bwMode="auto">
            <a:xfrm>
              <a:off x="9120897" y="4847274"/>
              <a:ext cx="2147023" cy="185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altLang="ru-RU" sz="800" b="1" i="1" dirty="0">
                  <a:solidFill>
                    <a:srgbClr val="000000"/>
                  </a:solidFill>
                  <a:latin typeface="Times New Roman" pitchFamily="18" charset="0"/>
                </a:rPr>
                <a:t>Условные обозначения</a:t>
              </a:r>
            </a:p>
          </p:txBody>
        </p:sp>
        <p:sp>
          <p:nvSpPr>
            <p:cNvPr id="34" name="Text Box 97"/>
            <p:cNvSpPr txBox="1">
              <a:spLocks noChangeArrowheads="1"/>
            </p:cNvSpPr>
            <p:nvPr/>
          </p:nvSpPr>
          <p:spPr bwMode="auto">
            <a:xfrm>
              <a:off x="9572158" y="6150986"/>
              <a:ext cx="2147023" cy="2200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endParaRPr lang="ru-RU" altLang="ru-RU" sz="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" name="Text Box 97"/>
            <p:cNvSpPr txBox="1">
              <a:spLocks noChangeArrowheads="1"/>
            </p:cNvSpPr>
            <p:nvPr/>
          </p:nvSpPr>
          <p:spPr bwMode="auto">
            <a:xfrm>
              <a:off x="9526027" y="5406418"/>
              <a:ext cx="2434612" cy="2889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9156413" y="5486678"/>
              <a:ext cx="368061" cy="127383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anchor="ctr"/>
            <a:lstStyle/>
            <a:p>
              <a:pPr defTabSz="86748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9166830" y="5783926"/>
              <a:ext cx="329866" cy="108807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anchor="ctr"/>
            <a:lstStyle/>
            <a:p>
              <a:pPr defTabSz="86748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40" name="Text Box 97"/>
            <p:cNvSpPr txBox="1">
              <a:spLocks noChangeArrowheads="1"/>
            </p:cNvSpPr>
            <p:nvPr/>
          </p:nvSpPr>
          <p:spPr bwMode="auto">
            <a:xfrm>
              <a:off x="9582659" y="5681901"/>
              <a:ext cx="2570221" cy="2200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74" tIns="47988" rIns="95974" bIns="47988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Объездная дорога</a:t>
              </a:r>
            </a:p>
          </p:txBody>
        </p:sp>
        <p:sp>
          <p:nvSpPr>
            <p:cNvPr id="41" name="Овал 649"/>
            <p:cNvSpPr>
              <a:spLocks noChangeArrowheads="1"/>
            </p:cNvSpPr>
            <p:nvPr/>
          </p:nvSpPr>
          <p:spPr bwMode="auto">
            <a:xfrm rot="5238055">
              <a:off x="9268640" y="5927288"/>
              <a:ext cx="143031" cy="16433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 defTabSz="866775"/>
              <a:endParaRPr lang="ru-RU" sz="1400">
                <a:solidFill>
                  <a:srgbClr val="FFFFFF"/>
                </a:solidFill>
                <a:latin typeface="Calibri"/>
              </a:endParaRPr>
            </a:p>
          </p:txBody>
        </p:sp>
        <p:sp>
          <p:nvSpPr>
            <p:cNvPr id="42" name="Text Box 97"/>
            <p:cNvSpPr txBox="1">
              <a:spLocks noChangeArrowheads="1"/>
            </p:cNvSpPr>
            <p:nvPr/>
          </p:nvSpPr>
          <p:spPr bwMode="auto">
            <a:xfrm>
              <a:off x="9596657" y="5910563"/>
              <a:ext cx="2570221" cy="2200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74" tIns="47988" rIns="95974" bIns="47988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Населенный пункт</a:t>
              </a:r>
            </a:p>
          </p:txBody>
        </p:sp>
      </p:grpSp>
      <p:sp>
        <p:nvSpPr>
          <p:cNvPr id="43" name="Прямоугольник 15"/>
          <p:cNvSpPr>
            <a:spLocks noChangeArrowheads="1"/>
          </p:cNvSpPr>
          <p:nvPr/>
        </p:nvSpPr>
        <p:spPr bwMode="auto">
          <a:xfrm>
            <a:off x="9900322" y="6585009"/>
            <a:ext cx="157284" cy="80147"/>
          </a:xfrm>
          <a:prstGeom prst="rect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defTabSz="1108938" fontAlgn="auto">
              <a:spcBef>
                <a:spcPts val="0"/>
              </a:spcBef>
              <a:spcAft>
                <a:spcPts val="0"/>
              </a:spcAft>
            </a:pPr>
            <a:endParaRPr lang="ru-RU" sz="7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44" name="Равнобедренный треугольник 16"/>
          <p:cNvSpPr>
            <a:spLocks noChangeArrowheads="1"/>
          </p:cNvSpPr>
          <p:nvPr/>
        </p:nvSpPr>
        <p:spPr bwMode="auto">
          <a:xfrm>
            <a:off x="9905206" y="6524898"/>
            <a:ext cx="157284" cy="60110"/>
          </a:xfrm>
          <a:prstGeom prst="triangle">
            <a:avLst>
              <a:gd name="adj" fmla="val 50000"/>
            </a:avLst>
          </a:prstGeom>
          <a:noFill/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defTabSz="1108938" fontAlgn="auto">
              <a:spcBef>
                <a:spcPts val="0"/>
              </a:spcBef>
              <a:spcAft>
                <a:spcPts val="0"/>
              </a:spcAft>
            </a:pPr>
            <a:endParaRPr lang="ru-RU" sz="7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45" name="Text Box 97"/>
          <p:cNvSpPr txBox="1">
            <a:spLocks noChangeArrowheads="1"/>
          </p:cNvSpPr>
          <p:nvPr/>
        </p:nvSpPr>
        <p:spPr bwMode="auto">
          <a:xfrm>
            <a:off x="10256032" y="6441260"/>
            <a:ext cx="1831576" cy="2353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1112" tIns="55559" rIns="111112" bIns="5555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800" b="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ru-RU" altLang="ru-RU" sz="800" b="0" dirty="0" smtClean="0">
                <a:solidFill>
                  <a:srgbClr val="000000"/>
                </a:solidFill>
                <a:cs typeface="Arial" pitchFamily="34" charset="0"/>
              </a:rPr>
              <a:t>-Больница</a:t>
            </a:r>
            <a:endParaRPr lang="ru-RU" altLang="ru-RU" sz="800" b="0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46" name="Text Box 97"/>
          <p:cNvSpPr txBox="1">
            <a:spLocks noChangeArrowheads="1"/>
          </p:cNvSpPr>
          <p:nvPr/>
        </p:nvSpPr>
        <p:spPr bwMode="auto">
          <a:xfrm>
            <a:off x="10278786" y="6245167"/>
            <a:ext cx="2598220" cy="2353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1112" tIns="55559" rIns="111112" bIns="5555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800" b="0" dirty="0">
                <a:solidFill>
                  <a:srgbClr val="000000"/>
                </a:solidFill>
                <a:cs typeface="Arial" pitchFamily="34" charset="0"/>
              </a:rPr>
              <a:t> - </a:t>
            </a:r>
            <a:r>
              <a:rPr lang="ru-RU" altLang="ru-RU" sz="800" b="0" dirty="0" smtClean="0">
                <a:solidFill>
                  <a:srgbClr val="000000"/>
                </a:solidFill>
                <a:cs typeface="Arial" pitchFamily="34" charset="0"/>
              </a:rPr>
              <a:t>Пожарно-спасательные </a:t>
            </a:r>
            <a:r>
              <a:rPr lang="ru-RU" altLang="ru-RU" sz="800" b="0" dirty="0">
                <a:solidFill>
                  <a:srgbClr val="000000"/>
                </a:solidFill>
                <a:cs typeface="Arial" pitchFamily="34" charset="0"/>
              </a:rPr>
              <a:t>формирования</a:t>
            </a:r>
          </a:p>
        </p:txBody>
      </p:sp>
      <p:pic>
        <p:nvPicPr>
          <p:cNvPr id="47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backgroundMark x1="27419" y1="84932" x2="75806" y2="821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2806" y="6175289"/>
            <a:ext cx="522368" cy="4356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8" name="Text Box 97"/>
          <p:cNvSpPr txBox="1">
            <a:spLocks noChangeArrowheads="1"/>
          </p:cNvSpPr>
          <p:nvPr/>
        </p:nvSpPr>
        <p:spPr bwMode="auto">
          <a:xfrm>
            <a:off x="10238672" y="5202236"/>
            <a:ext cx="919515" cy="2515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985" tIns="63994" rIns="127985" bIns="63994">
            <a:spAutoFit/>
          </a:bodyPr>
          <a:lstStyle>
            <a:lvl1pPr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800" dirty="0">
                <a:solidFill>
                  <a:srgbClr val="000000"/>
                </a:solidFill>
                <a:latin typeface="Times New Roman" pitchFamily="18" charset="0"/>
              </a:rPr>
              <a:t> осадки, мм</a:t>
            </a:r>
          </a:p>
        </p:txBody>
      </p:sp>
      <p:sp>
        <p:nvSpPr>
          <p:cNvPr id="49" name="Полилиния 48"/>
          <p:cNvSpPr/>
          <p:nvPr/>
        </p:nvSpPr>
        <p:spPr>
          <a:xfrm>
            <a:off x="9709076" y="4934684"/>
            <a:ext cx="400050" cy="95311"/>
          </a:xfrm>
          <a:custGeom>
            <a:avLst/>
            <a:gdLst>
              <a:gd name="connsiteX0" fmla="*/ 0 w 400050"/>
              <a:gd name="connsiteY0" fmla="*/ 28636 h 95311"/>
              <a:gd name="connsiteX1" fmla="*/ 0 w 400050"/>
              <a:gd name="connsiteY1" fmla="*/ 28636 h 95311"/>
              <a:gd name="connsiteX2" fmla="*/ 142875 w 400050"/>
              <a:gd name="connsiteY2" fmla="*/ 19111 h 95311"/>
              <a:gd name="connsiteX3" fmla="*/ 171450 w 400050"/>
              <a:gd name="connsiteY3" fmla="*/ 61 h 95311"/>
              <a:gd name="connsiteX4" fmla="*/ 238125 w 400050"/>
              <a:gd name="connsiteY4" fmla="*/ 19111 h 95311"/>
              <a:gd name="connsiteX5" fmla="*/ 266700 w 400050"/>
              <a:gd name="connsiteY5" fmla="*/ 47686 h 95311"/>
              <a:gd name="connsiteX6" fmla="*/ 352425 w 400050"/>
              <a:gd name="connsiteY6" fmla="*/ 57211 h 95311"/>
              <a:gd name="connsiteX7" fmla="*/ 400050 w 400050"/>
              <a:gd name="connsiteY7" fmla="*/ 95311 h 9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0050" h="95311">
                <a:moveTo>
                  <a:pt x="0" y="28636"/>
                </a:moveTo>
                <a:lnTo>
                  <a:pt x="0" y="28636"/>
                </a:lnTo>
                <a:cubicBezTo>
                  <a:pt x="47625" y="25461"/>
                  <a:pt x="95794" y="26958"/>
                  <a:pt x="142875" y="19111"/>
                </a:cubicBezTo>
                <a:cubicBezTo>
                  <a:pt x="154167" y="17229"/>
                  <a:pt x="160117" y="1680"/>
                  <a:pt x="171450" y="61"/>
                </a:cubicBezTo>
                <a:cubicBezTo>
                  <a:pt x="179822" y="-1135"/>
                  <a:pt x="227402" y="15537"/>
                  <a:pt x="238125" y="19111"/>
                </a:cubicBezTo>
                <a:cubicBezTo>
                  <a:pt x="247650" y="28636"/>
                  <a:pt x="255492" y="40214"/>
                  <a:pt x="266700" y="47686"/>
                </a:cubicBezTo>
                <a:cubicBezTo>
                  <a:pt x="290024" y="63235"/>
                  <a:pt x="329488" y="57211"/>
                  <a:pt x="352425" y="57211"/>
                </a:cubicBezTo>
                <a:lnTo>
                  <a:pt x="400050" y="95311"/>
                </a:lnTo>
              </a:path>
            </a:pathLst>
          </a:custGeom>
          <a:ln w="317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0" name="Text Box 97"/>
          <p:cNvSpPr txBox="1">
            <a:spLocks noChangeArrowheads="1"/>
          </p:cNvSpPr>
          <p:nvPr/>
        </p:nvSpPr>
        <p:spPr bwMode="auto">
          <a:xfrm>
            <a:off x="10269069" y="4883641"/>
            <a:ext cx="1998337" cy="2200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800" b="0" kern="0" dirty="0" smtClean="0">
                <a:solidFill>
                  <a:srgbClr val="000000"/>
                </a:solidFill>
                <a:cs typeface="Arial" panose="020B0604020202020204" pitchFamily="34" charset="0"/>
              </a:rPr>
              <a:t>- Федеральные автодороги</a:t>
            </a:r>
            <a:endParaRPr lang="ru-RU" altLang="ru-RU" sz="800" b="0" kern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51" name="Рисунок 2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7369" y="5126036"/>
            <a:ext cx="2452342" cy="161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" name="CustomShape 16"/>
          <p:cNvSpPr/>
          <p:nvPr/>
        </p:nvSpPr>
        <p:spPr>
          <a:xfrm>
            <a:off x="2319534" y="6364045"/>
            <a:ext cx="1451106" cy="387871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wrap="none" lIns="79313" tIns="39660" rIns="79313" bIns="39660" anchor="ctr" anchorCtr="1">
            <a:spAutoFit/>
          </a:bodyPr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Отрезанные н.п.:</a:t>
            </a:r>
            <a:r>
              <a:rPr lang="ru-RU" sz="1000" b="1" spc="-1" dirty="0">
                <a:solidFill>
                  <a:srgbClr val="000000"/>
                </a:solidFill>
                <a:latin typeface="Times New Roman"/>
              </a:rPr>
              <a:t> </a:t>
            </a:r>
            <a:r>
              <a:rPr lang="ru-RU" sz="1000" spc="-1" dirty="0" smtClean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Объездная дорога: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4894262" y="1967145"/>
            <a:ext cx="209550" cy="76764"/>
          </a:xfrm>
          <a:custGeom>
            <a:avLst/>
            <a:gdLst>
              <a:gd name="connsiteX0" fmla="*/ 0 w 209550"/>
              <a:gd name="connsiteY0" fmla="*/ 48189 h 76764"/>
              <a:gd name="connsiteX1" fmla="*/ 114300 w 209550"/>
              <a:gd name="connsiteY1" fmla="*/ 564 h 76764"/>
              <a:gd name="connsiteX2" fmla="*/ 209550 w 209550"/>
              <a:gd name="connsiteY2" fmla="*/ 76764 h 76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9550" h="76764">
                <a:moveTo>
                  <a:pt x="0" y="48189"/>
                </a:moveTo>
                <a:cubicBezTo>
                  <a:pt x="39687" y="21995"/>
                  <a:pt x="79375" y="-4199"/>
                  <a:pt x="114300" y="564"/>
                </a:cubicBezTo>
                <a:cubicBezTo>
                  <a:pt x="149225" y="5326"/>
                  <a:pt x="179387" y="41045"/>
                  <a:pt x="209550" y="76764"/>
                </a:cubicBezTo>
              </a:path>
            </a:pathLst>
          </a:cu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53" name="Picture 4" descr="http://map.gds.gisogvrt.ru/layers/eis/3628/70/photo/76?70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32" y="991394"/>
            <a:ext cx="2888274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Прямоугольник 53"/>
          <p:cNvSpPr/>
          <p:nvPr/>
        </p:nvSpPr>
        <p:spPr>
          <a:xfrm>
            <a:off x="6532" y="762794"/>
            <a:ext cx="2880000" cy="18000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sz="1800">
              <a:solidFill>
                <a:prstClr val="white"/>
              </a:solidFill>
            </a:endParaRPr>
          </a:p>
        </p:txBody>
      </p:sp>
      <p:sp>
        <p:nvSpPr>
          <p:cNvPr id="55" name="TextBox 38"/>
          <p:cNvSpPr txBox="1"/>
          <p:nvPr/>
        </p:nvSpPr>
        <p:spPr>
          <a:xfrm>
            <a:off x="37306" y="991394"/>
            <a:ext cx="1061161" cy="286436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solidFill>
              <a:schemeClr val="tx1">
                <a:alpha val="61000"/>
              </a:schemeClr>
            </a:solidFill>
          </a:ln>
          <a:effectLst>
            <a:softEdge rad="38100"/>
          </a:effectLst>
        </p:spPr>
        <p:txBody>
          <a:bodyPr wrap="square" lIns="100785" tIns="50393" rIns="100785" bIns="50393">
            <a:spAutoFit/>
          </a:bodyPr>
          <a:lstStyle>
            <a:defPPr>
              <a:defRPr lang="ru-RU"/>
            </a:defPPr>
            <a:lvl1pPr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1pPr>
            <a:lvl2pPr marL="395288" indent="61913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2pPr>
            <a:lvl3pPr marL="792163" indent="122238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3pPr>
            <a:lvl4pPr marL="1189038" indent="182563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4pPr>
            <a:lvl5pPr marL="1585913" indent="242888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758 км</a:t>
            </a:r>
            <a:endParaRPr lang="ru-RU" sz="1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3783191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1443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 МАТЕРИАЛЫ </a:t>
            </a:r>
          </a:p>
          <a:p>
            <a:r>
              <a:rPr lang="ru-RU" altLang="ru-RU"/>
              <a:t>(ПОКАЗАТЕЛИ ОПАСНОСТЕЙ ОТНОСИТЕЛЬНО СТАТИСТИЧЕСКИХ ДАННЫХ </a:t>
            </a:r>
          </a:p>
          <a:p>
            <a:r>
              <a:rPr lang="ru-RU" altLang="ru-RU"/>
              <a:t>ПРОИСШЕСТВИЙ, СВЯЗАННЫХ С ТЕХНОГЕННЫМИ ПОЖАРАМИ ЗА 2022 г.)</a:t>
            </a:r>
          </a:p>
        </p:txBody>
      </p:sp>
      <p:grpSp>
        <p:nvGrpSpPr>
          <p:cNvPr id="61444" name="Группа 101"/>
          <p:cNvGrpSpPr>
            <a:grpSpLocks/>
          </p:cNvGrpSpPr>
          <p:nvPr/>
        </p:nvGrpSpPr>
        <p:grpSpPr bwMode="auto">
          <a:xfrm>
            <a:off x="9867918" y="789000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1453" name="Группа 234"/>
          <p:cNvGrpSpPr>
            <a:grpSpLocks/>
          </p:cNvGrpSpPr>
          <p:nvPr/>
        </p:nvGrpSpPr>
        <p:grpSpPr bwMode="auto">
          <a:xfrm>
            <a:off x="9867918" y="5772158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3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8" y="6003949"/>
            <a:ext cx="1916112" cy="7778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61458" name="Группа 1"/>
          <p:cNvGrpSpPr>
            <a:grpSpLocks/>
          </p:cNvGrpSpPr>
          <p:nvPr/>
        </p:nvGrpSpPr>
        <p:grpSpPr bwMode="auto">
          <a:xfrm>
            <a:off x="395310" y="1144623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49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262"/>
              <a:ext cx="892207" cy="319953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4" y="2917644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6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0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5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6"/>
              <a:ext cx="10291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375408" y="2851632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9"/>
              <a:ext cx="55186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52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101"/>
              <a:ext cx="118915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61459" name="Rectangle 58"/>
          <p:cNvSpPr>
            <a:spLocks noChangeArrowheads="1"/>
          </p:cNvSpPr>
          <p:nvPr/>
        </p:nvSpPr>
        <p:spPr bwMode="auto">
          <a:xfrm>
            <a:off x="1676427" y="896955"/>
            <a:ext cx="7434263" cy="36718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544" tIns="52277" rIns="104544" bIns="52277">
            <a:spAutoFit/>
          </a:bodyPr>
          <a:lstStyle/>
          <a:p>
            <a:pPr algn="ctr" defTabSz="1026038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>
                <a:solidFill>
                  <a:srgbClr val="FF0000"/>
                </a:solidFill>
              </a:rPr>
              <a:t>103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человека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61460" name="Группа 101"/>
          <p:cNvGrpSpPr>
            <a:grpSpLocks/>
          </p:cNvGrpSpPr>
          <p:nvPr/>
        </p:nvGrpSpPr>
        <p:grpSpPr bwMode="auto">
          <a:xfrm>
            <a:off x="9867918" y="2446372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54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461" name="Прямоугольник 4"/>
          <p:cNvSpPr>
            <a:spLocks noChangeArrowheads="1"/>
          </p:cNvSpPr>
          <p:nvPr/>
        </p:nvSpPr>
        <p:spPr bwMode="auto">
          <a:xfrm>
            <a:off x="9932999" y="2784502"/>
            <a:ext cx="2038351" cy="247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23" tIns="34823" rIns="34823" bIns="34823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16" y="2819591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27/0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6" y="363398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25" y="399161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9" y="520185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246713" y="2922359"/>
            <a:ext cx="283796" cy="27079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6/2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9" y="558830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301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9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2" y="2794846"/>
            <a:ext cx="404858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13/0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80" y="42287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52" y="456396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559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7891192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9" y="36296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81010" y="5384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 flipH="1">
            <a:off x="1586097" y="37169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8305005" y="6146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8116983" y="39552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45164" y="53081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078284" y="32254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5035784" y="221605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7270589" y="340596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5819218" y="505804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76" name="Прямоугольник 175"/>
          <p:cNvSpPr/>
          <p:nvPr/>
        </p:nvSpPr>
        <p:spPr bwMode="auto">
          <a:xfrm>
            <a:off x="6656398" y="3246765"/>
            <a:ext cx="11303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2688717" y="403209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2220517" y="332230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 flipH="1">
            <a:off x="2132818" y="403940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</p:spTree>
    <p:extLst>
      <p:ext uri="{BB962C8B-B14F-4D97-AF65-F5344CB8AC3E}">
        <p14:creationId xmlns:p14="http://schemas.microsoft.com/office/powerpoint/2010/main" val="8175621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539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/>
              <a:t>(ЧС, ПРОИСШЕСТВИЯ, СВЯЗАННЫЕ СО ВЗРЫВАМИ БЫТОВОГО ГАЗА ЗА 2016-2022 гг.)</a:t>
            </a:r>
          </a:p>
        </p:txBody>
      </p:sp>
      <p:sp>
        <p:nvSpPr>
          <p:cNvPr id="6554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5541" name="Группа 1"/>
          <p:cNvGrpSpPr>
            <a:grpSpLocks/>
          </p:cNvGrpSpPr>
          <p:nvPr/>
        </p:nvGrpSpPr>
        <p:grpSpPr bwMode="auto">
          <a:xfrm>
            <a:off x="346081" y="1144623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5569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5" y="1461031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1" y="2458129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1" y="2670851"/>
                <a:ext cx="78881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6" y="2598375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3" y="3681880"/>
                <a:ext cx="64078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3" y="2797718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67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6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 smtClean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Алексеевское</a:t>
                </a:r>
                <a:endPara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3" y="3837351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7" y="2661811"/>
                <a:ext cx="91540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44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9" y="4132812"/>
                <a:ext cx="15328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8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10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9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4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29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4" y="4621731"/>
                <a:ext cx="144517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3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7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FF00">
                      <a:tint val="66000"/>
                      <a:satMod val="160000"/>
                    </a:srgbClr>
                  </a:gs>
                  <a:gs pos="50000">
                    <a:srgbClr val="FFFF00">
                      <a:tint val="44500"/>
                      <a:satMod val="160000"/>
                    </a:srgbClr>
                  </a:gs>
                  <a:gs pos="100000">
                    <a:srgbClr val="FFFF00">
                      <a:tint val="23500"/>
                      <a:satMod val="160000"/>
                    </a:srgbClr>
                  </a:gs>
                </a:gsLst>
                <a:lin ang="13500000" scaled="1"/>
                <a:tileRect/>
              </a:gra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4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9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6846647" y="3401328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9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67"/>
                <a:ext cx="18269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176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449230" y="5508303"/>
                <a:ext cx="91540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0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45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7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127112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11" y="4457734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60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59670" y="4387031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5542" name="Группа 101"/>
          <p:cNvGrpSpPr>
            <a:grpSpLocks/>
          </p:cNvGrpSpPr>
          <p:nvPr/>
        </p:nvGrpSpPr>
        <p:grpSpPr bwMode="auto">
          <a:xfrm>
            <a:off x="9867918" y="789000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5551" name="Группа 101"/>
          <p:cNvGrpSpPr>
            <a:grpSpLocks/>
          </p:cNvGrpSpPr>
          <p:nvPr/>
        </p:nvGrpSpPr>
        <p:grpSpPr bwMode="auto">
          <a:xfrm>
            <a:off x="9818693" y="2446345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5552" name="Прямоугольник 6"/>
          <p:cNvSpPr>
            <a:spLocks noChangeArrowheads="1"/>
          </p:cNvSpPr>
          <p:nvPr/>
        </p:nvSpPr>
        <p:spPr bwMode="auto">
          <a:xfrm>
            <a:off x="9875872" y="2895630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554" tIns="44287" rIns="88554" bIns="4428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69" y="5290677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65554" name="Группа 234"/>
          <p:cNvGrpSpPr>
            <a:grpSpLocks/>
          </p:cNvGrpSpPr>
          <p:nvPr/>
        </p:nvGrpSpPr>
        <p:grpSpPr bwMode="auto">
          <a:xfrm>
            <a:off x="9867918" y="5772158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8" y="6062673"/>
            <a:ext cx="1916112" cy="6294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743" tIns="37378" rIns="74743" bIns="3737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2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2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23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115640</TotalTime>
  <Words>1586</Words>
  <Application>Microsoft Office PowerPoint</Application>
  <PresentationFormat>Произвольный</PresentationFormat>
  <Paragraphs>709</Paragraphs>
  <Slides>15</Slides>
  <Notes>9</Notes>
  <HiddenSlides>0</HiddenSlides>
  <MMClips>0</MMClips>
  <ScaleCrop>false</ScaleCrop>
  <HeadingPairs>
    <vt:vector size="4" baseType="variant">
      <vt:variant>
        <vt:lpstr>Тема</vt:lpstr>
      </vt:variant>
      <vt:variant>
        <vt:i4>7</vt:i4>
      </vt:variant>
      <vt:variant>
        <vt:lpstr>Заголовки слайдов</vt:lpstr>
      </vt:variant>
      <vt:variant>
        <vt:i4>15</vt:i4>
      </vt:variant>
    </vt:vector>
  </HeadingPairs>
  <TitlesOfParts>
    <vt:vector size="22" baseType="lpstr">
      <vt:lpstr>Поток</vt:lpstr>
      <vt:lpstr>3_Поток</vt:lpstr>
      <vt:lpstr>2_Поток</vt:lpstr>
      <vt:lpstr>1_Поток</vt:lpstr>
      <vt:lpstr>22_Тема Office</vt:lpstr>
      <vt:lpstr>21_Тема Office</vt:lpstr>
      <vt:lpstr>23_Тема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6931</cp:revision>
  <cp:lastPrinted>2022-04-13T12:15:18Z</cp:lastPrinted>
  <dcterms:created xsi:type="dcterms:W3CDTF">2016-06-03T06:31:21Z</dcterms:created>
  <dcterms:modified xsi:type="dcterms:W3CDTF">2022-11-02T11:24:56Z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